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image27.jpg" ContentType="image/jpeg"/>
  <Override PartName="/ppt/media/image29.jpg" ContentType="image/jpeg"/>
  <Override PartName="/ppt/media/image30.jpg" ContentType="image/jpeg"/>
  <Override PartName="/ppt/media/image32.jpg" ContentType="image/jpe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2" r:id="rId11"/>
    <p:sldId id="266" r:id="rId12"/>
    <p:sldId id="267" r:id="rId13"/>
    <p:sldId id="268" r:id="rId14"/>
    <p:sldId id="269" r:id="rId15"/>
    <p:sldId id="270" r:id="rId16"/>
    <p:sldId id="273" r:id="rId17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ill Koller" initials="BK" lastIdx="1" clrIdx="0">
    <p:extLst>
      <p:ext uri="{19B8F6BF-5375-455C-9EA6-DF929625EA0E}">
        <p15:presenceInfo xmlns:p15="http://schemas.microsoft.com/office/powerpoint/2012/main" userId="0d2427192281771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330" y="57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6154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99992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399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1">
                <a:solidFill>
                  <a:srgbClr val="4B609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1">
                <a:solidFill>
                  <a:srgbClr val="4B609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79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1">
                <a:solidFill>
                  <a:srgbClr val="4B609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14417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4375403"/>
            <a:ext cx="12191999" cy="24825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41731" y="126492"/>
            <a:ext cx="2481072" cy="91897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0011156" y="5876544"/>
            <a:ext cx="1393698" cy="30709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0032745" y="5886081"/>
            <a:ext cx="1353438" cy="26724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9497568" y="6303264"/>
            <a:ext cx="2419350" cy="30861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9519157" y="6312801"/>
            <a:ext cx="2378487" cy="2676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3665" y="920107"/>
            <a:ext cx="3404669" cy="577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50" b="0" i="1">
                <a:solidFill>
                  <a:srgbClr val="4B609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71904" y="1546262"/>
            <a:ext cx="8648191" cy="27235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3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nebraskaelks.org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56816" y="1088136"/>
            <a:ext cx="8575675" cy="4308475"/>
          </a:xfrm>
          <a:custGeom>
            <a:avLst/>
            <a:gdLst/>
            <a:ahLst/>
            <a:cxnLst/>
            <a:rect l="l" t="t" r="r" b="b"/>
            <a:pathLst>
              <a:path w="8575675" h="4308475">
                <a:moveTo>
                  <a:pt x="0" y="4308348"/>
                </a:moveTo>
                <a:lnTo>
                  <a:pt x="8575548" y="4308348"/>
                </a:lnTo>
                <a:lnTo>
                  <a:pt x="8575548" y="0"/>
                </a:lnTo>
                <a:lnTo>
                  <a:pt x="0" y="0"/>
                </a:lnTo>
                <a:lnTo>
                  <a:pt x="0" y="4308348"/>
                </a:lnTo>
                <a:close/>
              </a:path>
            </a:pathLst>
          </a:custGeom>
          <a:ln w="57150">
            <a:solidFill>
              <a:srgbClr val="54A8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20186" y="1347216"/>
            <a:ext cx="6511036" cy="8152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37639" y="2326385"/>
            <a:ext cx="5027011" cy="6826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07486" y="4255896"/>
            <a:ext cx="6529578" cy="88722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5679" y="6509930"/>
            <a:ext cx="74168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entury Gothic"/>
                <a:cs typeface="Century Gothic"/>
              </a:rPr>
              <a:t>2021M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36264" y="914400"/>
            <a:ext cx="5128260" cy="6172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07434" y="957453"/>
            <a:ext cx="5046853" cy="5357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20923" y="1737335"/>
            <a:ext cx="6740652" cy="7406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91460" y="1780414"/>
            <a:ext cx="6659041" cy="6597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75485" y="2667000"/>
            <a:ext cx="7893684" cy="14932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5510" marR="5080" indent="-893444" algn="ctr">
              <a:lnSpc>
                <a:spcPts val="6260"/>
              </a:lnSpc>
            </a:pPr>
            <a:r>
              <a:rPr sz="2800" b="1" spc="-20" dirty="0">
                <a:solidFill>
                  <a:srgbClr val="0C9B74"/>
                </a:solidFill>
                <a:latin typeface="Century Gothic"/>
                <a:cs typeface="Century Gothic"/>
              </a:rPr>
              <a:t>QUESTION</a:t>
            </a:r>
            <a:r>
              <a:rPr sz="2800" b="1" spc="-10" dirty="0">
                <a:solidFill>
                  <a:srgbClr val="0C9B74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>
                <a:solidFill>
                  <a:srgbClr val="0C9B74"/>
                </a:solidFill>
                <a:latin typeface="Century Gothic"/>
                <a:cs typeface="Century Gothic"/>
              </a:rPr>
              <a:t>#</a:t>
            </a:r>
            <a:r>
              <a:rPr sz="2800" b="1" spc="10" dirty="0">
                <a:solidFill>
                  <a:srgbClr val="0C9B74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>
                <a:solidFill>
                  <a:srgbClr val="0C9B74"/>
                </a:solidFill>
                <a:latin typeface="Century Gothic"/>
                <a:cs typeface="Century Gothic"/>
              </a:rPr>
              <a:t>1</a:t>
            </a:r>
            <a:r>
              <a:rPr sz="2800" b="1" spc="-5" dirty="0">
                <a:solidFill>
                  <a:srgbClr val="0C9B74"/>
                </a:solidFill>
                <a:latin typeface="Century Gothic"/>
                <a:cs typeface="Century Gothic"/>
              </a:rPr>
              <a:t> </a:t>
            </a:r>
            <a:r>
              <a:rPr sz="2800" b="1" spc="-15" dirty="0">
                <a:solidFill>
                  <a:srgbClr val="0C9B74"/>
                </a:solidFill>
                <a:latin typeface="Century Gothic"/>
                <a:cs typeface="Century Gothic"/>
              </a:rPr>
              <a:t>–</a:t>
            </a:r>
            <a:r>
              <a:rPr sz="2800" b="1" spc="10" dirty="0">
                <a:solidFill>
                  <a:srgbClr val="0C9B74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>
                <a:solidFill>
                  <a:srgbClr val="0C9B74"/>
                </a:solidFill>
                <a:latin typeface="Century Gothic"/>
                <a:cs typeface="Century Gothic"/>
              </a:rPr>
              <a:t>RA</a:t>
            </a:r>
            <a:r>
              <a:rPr sz="2800" b="1" spc="-20" dirty="0">
                <a:solidFill>
                  <a:srgbClr val="0C9B74"/>
                </a:solidFill>
                <a:latin typeface="Century Gothic"/>
                <a:cs typeface="Century Gothic"/>
              </a:rPr>
              <a:t>IS</a:t>
            </a:r>
            <a:r>
              <a:rPr sz="2800" b="1" spc="-15" dirty="0">
                <a:solidFill>
                  <a:srgbClr val="0C9B74"/>
                </a:solidFill>
                <a:latin typeface="Century Gothic"/>
                <a:cs typeface="Century Gothic"/>
              </a:rPr>
              <a:t>E</a:t>
            </a:r>
            <a:r>
              <a:rPr sz="2800" b="1" spc="10" dirty="0">
                <a:solidFill>
                  <a:srgbClr val="0C9B74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>
                <a:solidFill>
                  <a:srgbClr val="0C9B74"/>
                </a:solidFill>
                <a:latin typeface="Century Gothic"/>
                <a:cs typeface="Century Gothic"/>
              </a:rPr>
              <a:t>YOU</a:t>
            </a:r>
            <a:r>
              <a:rPr sz="2800" b="1" spc="-20" dirty="0">
                <a:solidFill>
                  <a:srgbClr val="0C9B74"/>
                </a:solidFill>
                <a:latin typeface="Century Gothic"/>
                <a:cs typeface="Century Gothic"/>
              </a:rPr>
              <a:t>R</a:t>
            </a:r>
            <a:r>
              <a:rPr sz="2800" b="1" spc="10" dirty="0">
                <a:solidFill>
                  <a:srgbClr val="0C9B74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>
                <a:solidFill>
                  <a:srgbClr val="0C9B74"/>
                </a:solidFill>
                <a:latin typeface="Century Gothic"/>
                <a:cs typeface="Century Gothic"/>
              </a:rPr>
              <a:t>H</a:t>
            </a:r>
            <a:r>
              <a:rPr sz="2800" b="1" spc="-40" dirty="0">
                <a:solidFill>
                  <a:srgbClr val="0C9B74"/>
                </a:solidFill>
                <a:latin typeface="Century Gothic"/>
                <a:cs typeface="Century Gothic"/>
              </a:rPr>
              <a:t>A</a:t>
            </a:r>
            <a:r>
              <a:rPr sz="2800" b="1" spc="-25" dirty="0">
                <a:solidFill>
                  <a:srgbClr val="0C9B74"/>
                </a:solidFill>
                <a:latin typeface="Century Gothic"/>
                <a:cs typeface="Century Gothic"/>
              </a:rPr>
              <a:t>ND</a:t>
            </a:r>
            <a:r>
              <a:rPr sz="2800" b="1" spc="20" dirty="0">
                <a:solidFill>
                  <a:srgbClr val="0C9B74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>
                <a:solidFill>
                  <a:srgbClr val="0C9B74"/>
                </a:solidFill>
                <a:latin typeface="Century Gothic"/>
                <a:cs typeface="Century Gothic"/>
              </a:rPr>
              <a:t>TO</a:t>
            </a:r>
            <a:r>
              <a:rPr sz="2800" b="1" spc="-5" dirty="0">
                <a:solidFill>
                  <a:srgbClr val="0C9B74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>
                <a:solidFill>
                  <a:srgbClr val="0C9B74"/>
                </a:solidFill>
                <a:latin typeface="Century Gothic"/>
                <a:cs typeface="Century Gothic"/>
              </a:rPr>
              <a:t>AN</a:t>
            </a:r>
            <a:r>
              <a:rPr sz="2800" b="1" spc="-30" dirty="0">
                <a:solidFill>
                  <a:srgbClr val="0C9B74"/>
                </a:solidFill>
                <a:latin typeface="Century Gothic"/>
                <a:cs typeface="Century Gothic"/>
              </a:rPr>
              <a:t>S</a:t>
            </a:r>
            <a:r>
              <a:rPr sz="2800" b="1" spc="-20" dirty="0">
                <a:solidFill>
                  <a:srgbClr val="0C9B74"/>
                </a:solidFill>
                <a:latin typeface="Century Gothic"/>
                <a:cs typeface="Century Gothic"/>
              </a:rPr>
              <a:t>WER</a:t>
            </a:r>
            <a:endParaRPr lang="en-US" sz="2800" b="1" spc="-20" dirty="0">
              <a:solidFill>
                <a:srgbClr val="0C9B74"/>
              </a:solidFill>
              <a:latin typeface="Century Gothic"/>
              <a:cs typeface="Century Gothic"/>
            </a:endParaRPr>
          </a:p>
          <a:p>
            <a:pPr marL="905510" marR="5080" indent="-893444" algn="ctr">
              <a:lnSpc>
                <a:spcPts val="6260"/>
              </a:lnSpc>
            </a:pPr>
            <a:r>
              <a:rPr sz="2800" b="1" spc="-20" dirty="0">
                <a:solidFill>
                  <a:srgbClr val="0C9B74"/>
                </a:solidFill>
                <a:latin typeface="Century Gothic"/>
                <a:cs typeface="Century Gothic"/>
              </a:rPr>
              <a:t> QUESTION</a:t>
            </a:r>
            <a:r>
              <a:rPr sz="2800" b="1" spc="-10" dirty="0">
                <a:solidFill>
                  <a:srgbClr val="0C9B74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>
                <a:solidFill>
                  <a:srgbClr val="0C9B74"/>
                </a:solidFill>
                <a:latin typeface="Century Gothic"/>
                <a:cs typeface="Century Gothic"/>
              </a:rPr>
              <a:t>#</a:t>
            </a:r>
            <a:r>
              <a:rPr sz="2800" b="1" spc="10" dirty="0">
                <a:solidFill>
                  <a:srgbClr val="0C9B74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>
                <a:solidFill>
                  <a:srgbClr val="0C9B74"/>
                </a:solidFill>
                <a:latin typeface="Century Gothic"/>
                <a:cs typeface="Century Gothic"/>
              </a:rPr>
              <a:t>2</a:t>
            </a:r>
            <a:r>
              <a:rPr sz="2800" b="1" spc="-5" dirty="0">
                <a:solidFill>
                  <a:srgbClr val="0C9B74"/>
                </a:solidFill>
                <a:latin typeface="Century Gothic"/>
                <a:cs typeface="Century Gothic"/>
              </a:rPr>
              <a:t> </a:t>
            </a:r>
            <a:r>
              <a:rPr sz="2800" b="1" spc="-15" dirty="0">
                <a:solidFill>
                  <a:srgbClr val="0C9B74"/>
                </a:solidFill>
                <a:latin typeface="Century Gothic"/>
                <a:cs typeface="Century Gothic"/>
              </a:rPr>
              <a:t>–</a:t>
            </a:r>
            <a:r>
              <a:rPr sz="2800" b="1" spc="10" dirty="0">
                <a:solidFill>
                  <a:srgbClr val="0C9B74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>
                <a:solidFill>
                  <a:srgbClr val="0C9B74"/>
                </a:solidFill>
                <a:latin typeface="Century Gothic"/>
                <a:cs typeface="Century Gothic"/>
              </a:rPr>
              <a:t>C</a:t>
            </a:r>
            <a:r>
              <a:rPr sz="2800" b="1" spc="-10" dirty="0">
                <a:solidFill>
                  <a:srgbClr val="0C9B74"/>
                </a:solidFill>
                <a:latin typeface="Century Gothic"/>
                <a:cs typeface="Century Gothic"/>
              </a:rPr>
              <a:t>L</a:t>
            </a:r>
            <a:r>
              <a:rPr sz="2800" b="1" spc="-20" dirty="0">
                <a:solidFill>
                  <a:srgbClr val="0C9B74"/>
                </a:solidFill>
                <a:latin typeface="Century Gothic"/>
                <a:cs typeface="Century Gothic"/>
              </a:rPr>
              <a:t>AP</a:t>
            </a:r>
            <a:r>
              <a:rPr sz="2800" b="1" spc="5" dirty="0">
                <a:solidFill>
                  <a:srgbClr val="0C9B74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>
                <a:solidFill>
                  <a:srgbClr val="0C9B74"/>
                </a:solidFill>
                <a:latin typeface="Century Gothic"/>
                <a:cs typeface="Century Gothic"/>
              </a:rPr>
              <a:t>TO</a:t>
            </a:r>
            <a:r>
              <a:rPr sz="2800" b="1" spc="-5" dirty="0">
                <a:solidFill>
                  <a:srgbClr val="0C9B74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>
                <a:solidFill>
                  <a:srgbClr val="0C9B74"/>
                </a:solidFill>
                <a:latin typeface="Century Gothic"/>
                <a:cs typeface="Century Gothic"/>
              </a:rPr>
              <a:t>AN</a:t>
            </a:r>
            <a:r>
              <a:rPr sz="2800" b="1" spc="-30" dirty="0">
                <a:solidFill>
                  <a:srgbClr val="0C9B74"/>
                </a:solidFill>
                <a:latin typeface="Century Gothic"/>
                <a:cs typeface="Century Gothic"/>
              </a:rPr>
              <a:t>S</a:t>
            </a:r>
            <a:r>
              <a:rPr sz="2800" b="1" spc="-20" dirty="0">
                <a:solidFill>
                  <a:srgbClr val="0C9B74"/>
                </a:solidFill>
                <a:latin typeface="Century Gothic"/>
                <a:cs typeface="Century Gothic"/>
              </a:rPr>
              <a:t>WER</a:t>
            </a:r>
            <a:endParaRPr sz="28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01611" y="440436"/>
            <a:ext cx="4634484" cy="27980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74904" y="2186939"/>
            <a:ext cx="5827776" cy="27980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01611" y="3325367"/>
            <a:ext cx="297180" cy="207645"/>
          </a:xfrm>
          <a:custGeom>
            <a:avLst/>
            <a:gdLst/>
            <a:ahLst/>
            <a:cxnLst/>
            <a:rect l="l" t="t" r="r" b="b"/>
            <a:pathLst>
              <a:path w="297179" h="207645">
                <a:moveTo>
                  <a:pt x="0" y="207263"/>
                </a:moveTo>
                <a:lnTo>
                  <a:pt x="297179" y="207263"/>
                </a:lnTo>
                <a:lnTo>
                  <a:pt x="297179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01611" y="3325367"/>
            <a:ext cx="297180" cy="207645"/>
          </a:xfrm>
          <a:custGeom>
            <a:avLst/>
            <a:gdLst/>
            <a:ahLst/>
            <a:cxnLst/>
            <a:rect l="l" t="t" r="r" b="b"/>
            <a:pathLst>
              <a:path w="297179" h="207645">
                <a:moveTo>
                  <a:pt x="0" y="207263"/>
                </a:moveTo>
                <a:lnTo>
                  <a:pt x="297179" y="207263"/>
                </a:lnTo>
                <a:lnTo>
                  <a:pt x="297179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700"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18376" y="3814571"/>
            <a:ext cx="295910" cy="207645"/>
          </a:xfrm>
          <a:custGeom>
            <a:avLst/>
            <a:gdLst/>
            <a:ahLst/>
            <a:cxnLst/>
            <a:rect l="l" t="t" r="r" b="b"/>
            <a:pathLst>
              <a:path w="295909" h="207645">
                <a:moveTo>
                  <a:pt x="0" y="207263"/>
                </a:moveTo>
                <a:lnTo>
                  <a:pt x="295655" y="207263"/>
                </a:lnTo>
                <a:lnTo>
                  <a:pt x="295655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18376" y="3814571"/>
            <a:ext cx="295910" cy="207645"/>
          </a:xfrm>
          <a:custGeom>
            <a:avLst/>
            <a:gdLst/>
            <a:ahLst/>
            <a:cxnLst/>
            <a:rect l="l" t="t" r="r" b="b"/>
            <a:pathLst>
              <a:path w="295909" h="207645">
                <a:moveTo>
                  <a:pt x="0" y="207263"/>
                </a:moveTo>
                <a:lnTo>
                  <a:pt x="295655" y="207263"/>
                </a:lnTo>
                <a:lnTo>
                  <a:pt x="295655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700"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01611" y="4344923"/>
            <a:ext cx="297180" cy="208915"/>
          </a:xfrm>
          <a:custGeom>
            <a:avLst/>
            <a:gdLst/>
            <a:ahLst/>
            <a:cxnLst/>
            <a:rect l="l" t="t" r="r" b="b"/>
            <a:pathLst>
              <a:path w="297179" h="208914">
                <a:moveTo>
                  <a:pt x="0" y="208787"/>
                </a:moveTo>
                <a:lnTo>
                  <a:pt x="297179" y="208787"/>
                </a:lnTo>
                <a:lnTo>
                  <a:pt x="297179" y="0"/>
                </a:lnTo>
                <a:lnTo>
                  <a:pt x="0" y="0"/>
                </a:lnTo>
                <a:lnTo>
                  <a:pt x="0" y="208787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01611" y="4344923"/>
            <a:ext cx="297180" cy="208915"/>
          </a:xfrm>
          <a:custGeom>
            <a:avLst/>
            <a:gdLst/>
            <a:ahLst/>
            <a:cxnLst/>
            <a:rect l="l" t="t" r="r" b="b"/>
            <a:pathLst>
              <a:path w="297179" h="208914">
                <a:moveTo>
                  <a:pt x="0" y="208787"/>
                </a:moveTo>
                <a:lnTo>
                  <a:pt x="297179" y="208787"/>
                </a:lnTo>
                <a:lnTo>
                  <a:pt x="297179" y="0"/>
                </a:lnTo>
                <a:lnTo>
                  <a:pt x="0" y="0"/>
                </a:lnTo>
                <a:lnTo>
                  <a:pt x="0" y="208787"/>
                </a:lnTo>
                <a:close/>
              </a:path>
            </a:pathLst>
          </a:custGeom>
          <a:ln w="12700"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186421" y="3344798"/>
            <a:ext cx="3792220" cy="4847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940" indent="-15875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TET</a:t>
            </a:r>
            <a:r>
              <a:rPr sz="1400" dirty="0">
                <a:latin typeface="Calibri"/>
                <a:cs typeface="Calibri"/>
              </a:rPr>
              <a:t>RAH</a:t>
            </a:r>
            <a:r>
              <a:rPr sz="1400" spc="-5" dirty="0">
                <a:latin typeface="Calibri"/>
                <a:cs typeface="Calibri"/>
              </a:rPr>
              <a:t>YD</a:t>
            </a:r>
            <a:r>
              <a:rPr sz="1400" spc="-10" dirty="0">
                <a:latin typeface="Calibri"/>
                <a:cs typeface="Calibri"/>
              </a:rPr>
              <a:t>RO</a:t>
            </a:r>
            <a:r>
              <a:rPr sz="1400" spc="-5" dirty="0">
                <a:latin typeface="Calibri"/>
                <a:cs typeface="Calibri"/>
              </a:rPr>
              <a:t>C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5" dirty="0">
                <a:latin typeface="Calibri"/>
                <a:cs typeface="Calibri"/>
              </a:rPr>
              <a:t>NN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5" dirty="0">
                <a:latin typeface="Calibri"/>
                <a:cs typeface="Calibri"/>
              </a:rPr>
              <a:t>B</a:t>
            </a:r>
            <a:r>
              <a:rPr sz="1400" spc="-10" dirty="0">
                <a:latin typeface="Calibri"/>
                <a:cs typeface="Calibri"/>
              </a:rPr>
              <a:t>INO</a:t>
            </a:r>
            <a:r>
              <a:rPr sz="1400" dirty="0">
                <a:latin typeface="Calibri"/>
                <a:cs typeface="Calibri"/>
              </a:rPr>
              <a:t>L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--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</a:t>
            </a:r>
            <a:r>
              <a:rPr sz="1400" spc="-5" dirty="0">
                <a:latin typeface="Calibri"/>
                <a:cs typeface="Calibri"/>
              </a:rPr>
              <a:t>T</a:t>
            </a:r>
            <a:r>
              <a:rPr sz="1400" spc="-10" dirty="0">
                <a:latin typeface="Calibri"/>
                <a:cs typeface="Calibri"/>
              </a:rPr>
              <a:t>I</a:t>
            </a:r>
            <a:r>
              <a:rPr sz="1400" dirty="0">
                <a:latin typeface="Calibri"/>
                <a:cs typeface="Calibri"/>
              </a:rPr>
              <a:t>MULANT</a:t>
            </a:r>
          </a:p>
          <a:p>
            <a:pPr>
              <a:lnSpc>
                <a:spcPct val="100000"/>
              </a:lnSpc>
              <a:spcBef>
                <a:spcPts val="17"/>
              </a:spcBef>
            </a:pPr>
            <a:endParaRPr sz="175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8210" y="1362747"/>
            <a:ext cx="5140960" cy="528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45590" marR="5080" indent="-1533525">
              <a:lnSpc>
                <a:spcPct val="100000"/>
              </a:lnSpc>
            </a:pP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5" dirty="0">
                <a:latin typeface="Century Gothic"/>
                <a:cs typeface="Century Gothic"/>
              </a:rPr>
              <a:t>R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5" dirty="0">
                <a:latin typeface="Century Gothic"/>
                <a:cs typeface="Century Gothic"/>
              </a:rPr>
              <a:t>D</a:t>
            </a:r>
            <a:r>
              <a:rPr sz="1800" spc="15" dirty="0">
                <a:latin typeface="Century Gothic"/>
                <a:cs typeface="Century Gothic"/>
              </a:rPr>
              <a:t>I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10" dirty="0">
                <a:latin typeface="Century Gothic"/>
                <a:cs typeface="Century Gothic"/>
              </a:rPr>
              <a:t>I</a:t>
            </a:r>
            <a:r>
              <a:rPr sz="1800" spc="-20" dirty="0">
                <a:latin typeface="Century Gothic"/>
                <a:cs typeface="Century Gothic"/>
              </a:rPr>
              <a:t>ON</a:t>
            </a:r>
            <a:r>
              <a:rPr sz="1800" spc="-10" dirty="0">
                <a:latin typeface="Century Gothic"/>
                <a:cs typeface="Century Gothic"/>
              </a:rPr>
              <a:t>AL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L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0" dirty="0">
                <a:latin typeface="Century Gothic"/>
                <a:cs typeface="Century Gothic"/>
              </a:rPr>
              <a:t>FY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PL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NT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70" dirty="0">
                <a:latin typeface="Century Gothic"/>
                <a:cs typeface="Century Gothic"/>
              </a:rPr>
              <a:t>W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H</a:t>
            </a:r>
            <a:r>
              <a:rPr sz="1800" spc="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7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spc="-20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O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9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LE</a:t>
            </a:r>
            <a:r>
              <a:rPr sz="1800" dirty="0">
                <a:latin typeface="Century Gothic"/>
                <a:cs typeface="Century Gothic"/>
              </a:rPr>
              <a:t>A</a:t>
            </a:r>
            <a:r>
              <a:rPr sz="1800" spc="-20" dirty="0">
                <a:latin typeface="Century Gothic"/>
                <a:cs typeface="Century Gothic"/>
              </a:rPr>
              <a:t>V</a:t>
            </a:r>
            <a:r>
              <a:rPr sz="1800" spc="-5" dirty="0">
                <a:latin typeface="Century Gothic"/>
                <a:cs typeface="Century Gothic"/>
              </a:rPr>
              <a:t>ES.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-5" dirty="0">
                <a:latin typeface="Century Gothic"/>
                <a:cs typeface="Century Gothic"/>
              </a:rPr>
              <a:t>ER</a:t>
            </a:r>
            <a:r>
              <a:rPr sz="1800" dirty="0">
                <a:latin typeface="Century Gothic"/>
                <a:cs typeface="Century Gothic"/>
              </a:rPr>
              <a:t>E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spc="1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RE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3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spc="-20" dirty="0">
                <a:latin typeface="Century Gothic"/>
                <a:cs typeface="Century Gothic"/>
              </a:rPr>
              <a:t>T</a:t>
            </a:r>
            <a:r>
              <a:rPr sz="1800" spc="-5" dirty="0">
                <a:latin typeface="Century Gothic"/>
                <a:cs typeface="Century Gothic"/>
              </a:rPr>
              <a:t>Y</a:t>
            </a:r>
            <a:r>
              <a:rPr sz="1800" spc="-10" dirty="0">
                <a:latin typeface="Century Gothic"/>
                <a:cs typeface="Century Gothic"/>
              </a:rPr>
              <a:t>PES.</a:t>
            </a: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6F7BDA-577D-46B7-939D-222178DB3C4C}"/>
              </a:ext>
            </a:extLst>
          </p:cNvPr>
          <p:cNvSpPr txBox="1"/>
          <p:nvPr/>
        </p:nvSpPr>
        <p:spPr>
          <a:xfrm>
            <a:off x="7098791" y="3774362"/>
            <a:ext cx="60976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indent="15240">
              <a:lnSpc>
                <a:spcPct val="100000"/>
              </a:lnSpc>
            </a:pPr>
            <a:r>
              <a:rPr lang="en-US" sz="1400" spc="-5" dirty="0">
                <a:latin typeface="Calibri"/>
                <a:cs typeface="Calibri"/>
              </a:rPr>
              <a:t>C</a:t>
            </a:r>
            <a:r>
              <a:rPr lang="en-US" sz="1400" dirty="0">
                <a:latin typeface="Calibri"/>
                <a:cs typeface="Calibri"/>
              </a:rPr>
              <a:t>A</a:t>
            </a:r>
            <a:r>
              <a:rPr lang="en-US" sz="1400" spc="5" dirty="0">
                <a:latin typeface="Calibri"/>
                <a:cs typeface="Calibri"/>
              </a:rPr>
              <a:t>NN</a:t>
            </a:r>
            <a:r>
              <a:rPr lang="en-US" sz="1400" dirty="0">
                <a:latin typeface="Calibri"/>
                <a:cs typeface="Calibri"/>
              </a:rPr>
              <a:t>A</a:t>
            </a:r>
            <a:r>
              <a:rPr lang="en-US" sz="1400" spc="5" dirty="0">
                <a:latin typeface="Calibri"/>
                <a:cs typeface="Calibri"/>
              </a:rPr>
              <a:t>B</a:t>
            </a:r>
            <a:r>
              <a:rPr lang="en-US" sz="1400" spc="-10" dirty="0">
                <a:latin typeface="Calibri"/>
                <a:cs typeface="Calibri"/>
              </a:rPr>
              <a:t>I</a:t>
            </a:r>
            <a:r>
              <a:rPr lang="en-US" sz="1400" spc="-5" dirty="0">
                <a:latin typeface="Calibri"/>
                <a:cs typeface="Calibri"/>
              </a:rPr>
              <a:t>D</a:t>
            </a:r>
            <a:r>
              <a:rPr lang="en-US" sz="1400" spc="-10" dirty="0">
                <a:latin typeface="Calibri"/>
                <a:cs typeface="Calibri"/>
              </a:rPr>
              <a:t>IO</a:t>
            </a:r>
            <a:r>
              <a:rPr lang="en-US" sz="1400" dirty="0">
                <a:latin typeface="Calibri"/>
                <a:cs typeface="Calibri"/>
              </a:rPr>
              <a:t>L</a:t>
            </a:r>
            <a:r>
              <a:rPr lang="en-US" sz="1400" spc="-25" dirty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--</a:t>
            </a:r>
            <a:r>
              <a:rPr lang="en-US" sz="1400" spc="-15" dirty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HEMP</a:t>
            </a:r>
            <a:r>
              <a:rPr lang="en-US" sz="1400" spc="-15" dirty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--</a:t>
            </a:r>
            <a:r>
              <a:rPr lang="en-US" sz="1400" spc="-15" dirty="0">
                <a:latin typeface="Calibri"/>
                <a:cs typeface="Calibri"/>
              </a:rPr>
              <a:t> </a:t>
            </a:r>
            <a:r>
              <a:rPr lang="en-US" sz="1400" spc="-40" dirty="0">
                <a:latin typeface="Calibri"/>
                <a:cs typeface="Calibri"/>
              </a:rPr>
              <a:t>T</a:t>
            </a:r>
            <a:r>
              <a:rPr lang="en-US" sz="1400" spc="-10" dirty="0">
                <a:latin typeface="Calibri"/>
                <a:cs typeface="Calibri"/>
              </a:rPr>
              <a:t>O</a:t>
            </a:r>
            <a:r>
              <a:rPr lang="en-US" sz="1400" spc="5" dirty="0">
                <a:latin typeface="Calibri"/>
                <a:cs typeface="Calibri"/>
              </a:rPr>
              <a:t>N</a:t>
            </a:r>
            <a:r>
              <a:rPr lang="en-US" sz="1400" spc="-15" dirty="0">
                <a:latin typeface="Calibri"/>
                <a:cs typeface="Calibri"/>
              </a:rPr>
              <a:t>E</a:t>
            </a:r>
            <a:r>
              <a:rPr lang="en-US" sz="1400" dirty="0">
                <a:latin typeface="Calibri"/>
                <a:cs typeface="Calibri"/>
              </a:rPr>
              <a:t>S</a:t>
            </a:r>
            <a:r>
              <a:rPr lang="en-US" sz="1400" spc="-15" dirty="0">
                <a:latin typeface="Calibri"/>
                <a:cs typeface="Calibri"/>
              </a:rPr>
              <a:t> </a:t>
            </a:r>
            <a:r>
              <a:rPr lang="en-US" sz="1400" spc="-5" dirty="0">
                <a:latin typeface="Calibri"/>
                <a:cs typeface="Calibri"/>
              </a:rPr>
              <a:t>D</a:t>
            </a:r>
            <a:r>
              <a:rPr lang="en-US" sz="1400" spc="-20" dirty="0">
                <a:latin typeface="Calibri"/>
                <a:cs typeface="Calibri"/>
              </a:rPr>
              <a:t>O</a:t>
            </a:r>
            <a:r>
              <a:rPr lang="en-US" sz="1400" dirty="0">
                <a:latin typeface="Calibri"/>
                <a:cs typeface="Calibri"/>
              </a:rPr>
              <a:t>WN</a:t>
            </a:r>
            <a:r>
              <a:rPr lang="en-US" sz="1400" spc="-15" dirty="0">
                <a:latin typeface="Calibri"/>
                <a:cs typeface="Calibri"/>
              </a:rPr>
              <a:t> </a:t>
            </a:r>
            <a:r>
              <a:rPr lang="en-US" sz="1400" spc="5" dirty="0">
                <a:latin typeface="Calibri"/>
                <a:cs typeface="Calibri"/>
              </a:rPr>
              <a:t>N</a:t>
            </a:r>
            <a:r>
              <a:rPr lang="en-US" sz="1400" spc="-15" dirty="0">
                <a:latin typeface="Calibri"/>
                <a:cs typeface="Calibri"/>
              </a:rPr>
              <a:t>E</a:t>
            </a:r>
            <a:r>
              <a:rPr lang="en-US" sz="1400" dirty="0">
                <a:latin typeface="Calibri"/>
                <a:cs typeface="Calibri"/>
              </a:rPr>
              <a:t>G</a:t>
            </a:r>
            <a:r>
              <a:rPr lang="en-US" sz="1400" spc="-105" dirty="0">
                <a:latin typeface="Calibri"/>
                <a:cs typeface="Calibri"/>
              </a:rPr>
              <a:t>A</a:t>
            </a:r>
            <a:r>
              <a:rPr lang="en-US" sz="1400" spc="-5" dirty="0">
                <a:latin typeface="Calibri"/>
                <a:cs typeface="Calibri"/>
              </a:rPr>
              <a:t>T</a:t>
            </a:r>
            <a:r>
              <a:rPr lang="en-US" sz="1400" spc="-10" dirty="0">
                <a:latin typeface="Calibri"/>
                <a:cs typeface="Calibri"/>
              </a:rPr>
              <a:t>I</a:t>
            </a:r>
            <a:r>
              <a:rPr lang="en-US" sz="1400" spc="-5" dirty="0">
                <a:latin typeface="Calibri"/>
                <a:cs typeface="Calibri"/>
              </a:rPr>
              <a:t>VE EF</a:t>
            </a:r>
            <a:r>
              <a:rPr lang="en-US" sz="1400" dirty="0">
                <a:latin typeface="Calibri"/>
                <a:cs typeface="Calibri"/>
              </a:rPr>
              <a:t>F</a:t>
            </a:r>
            <a:r>
              <a:rPr lang="en-US" sz="1400" spc="-15" dirty="0">
                <a:latin typeface="Calibri"/>
                <a:cs typeface="Calibri"/>
              </a:rPr>
              <a:t>E</a:t>
            </a:r>
            <a:r>
              <a:rPr lang="en-US" sz="1400" spc="5" dirty="0">
                <a:latin typeface="Calibri"/>
                <a:cs typeface="Calibri"/>
              </a:rPr>
              <a:t>C</a:t>
            </a:r>
            <a:r>
              <a:rPr lang="en-US" sz="1400" spc="-15" dirty="0">
                <a:latin typeface="Calibri"/>
                <a:cs typeface="Calibri"/>
              </a:rPr>
              <a:t>T</a:t>
            </a:r>
            <a:r>
              <a:rPr lang="en-US" sz="1400" dirty="0">
                <a:latin typeface="Calibri"/>
                <a:cs typeface="Calibri"/>
              </a:rPr>
              <a:t>S</a:t>
            </a:r>
            <a:r>
              <a:rPr lang="en-US" sz="1400" spc="-25" dirty="0">
                <a:latin typeface="Calibri"/>
                <a:cs typeface="Calibri"/>
              </a:rPr>
              <a:t> </a:t>
            </a:r>
            <a:r>
              <a:rPr lang="en-US" sz="1400" spc="-10" dirty="0">
                <a:latin typeface="Calibri"/>
                <a:cs typeface="Calibri"/>
              </a:rPr>
              <a:t>O</a:t>
            </a:r>
            <a:r>
              <a:rPr lang="en-US" sz="1400" dirty="0">
                <a:latin typeface="Calibri"/>
                <a:cs typeface="Calibri"/>
              </a:rPr>
              <a:t>F </a:t>
            </a:r>
            <a:r>
              <a:rPr lang="en-US" sz="1400" spc="-5" dirty="0">
                <a:latin typeface="Calibri"/>
                <a:cs typeface="Calibri"/>
              </a:rPr>
              <a:t>TH</a:t>
            </a:r>
            <a:r>
              <a:rPr lang="en-US" sz="1400" dirty="0">
                <a:latin typeface="Calibri"/>
                <a:cs typeface="Calibri"/>
              </a:rPr>
              <a:t>C</a:t>
            </a:r>
          </a:p>
          <a:p>
            <a:pPr marL="12700" marR="5080" indent="15240">
              <a:lnSpc>
                <a:spcPct val="100000"/>
              </a:lnSpc>
            </a:pPr>
            <a:r>
              <a:rPr lang="en-US" sz="1400" spc="-5" dirty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--</a:t>
            </a:r>
            <a:r>
              <a:rPr lang="en-US" sz="1400" spc="-15" dirty="0">
                <a:latin typeface="Calibri"/>
                <a:cs typeface="Calibri"/>
              </a:rPr>
              <a:t> </a:t>
            </a:r>
            <a:r>
              <a:rPr lang="en-US" sz="1400" spc="5" dirty="0">
                <a:latin typeface="Calibri"/>
                <a:cs typeface="Calibri"/>
              </a:rPr>
              <a:t>N</a:t>
            </a:r>
            <a:r>
              <a:rPr lang="en-US" sz="1400" spc="-10" dirty="0">
                <a:latin typeface="Calibri"/>
                <a:cs typeface="Calibri"/>
              </a:rPr>
              <a:t>O</a:t>
            </a:r>
            <a:r>
              <a:rPr lang="en-US" sz="1400" spc="5" dirty="0">
                <a:latin typeface="Calibri"/>
                <a:cs typeface="Calibri"/>
              </a:rPr>
              <a:t>N</a:t>
            </a:r>
            <a:r>
              <a:rPr lang="en-US" sz="1400" dirty="0">
                <a:latin typeface="Calibri"/>
                <a:cs typeface="Calibri"/>
              </a:rPr>
              <a:t>-</a:t>
            </a:r>
            <a:r>
              <a:rPr lang="en-US" sz="1400" spc="-10" dirty="0">
                <a:latin typeface="Calibri"/>
                <a:cs typeface="Calibri"/>
              </a:rPr>
              <a:t>I</a:t>
            </a:r>
            <a:r>
              <a:rPr lang="en-US" sz="1400" spc="5" dirty="0">
                <a:latin typeface="Calibri"/>
                <a:cs typeface="Calibri"/>
              </a:rPr>
              <a:t>N</a:t>
            </a:r>
            <a:r>
              <a:rPr lang="en-US" sz="1400" spc="-40" dirty="0">
                <a:latin typeface="Calibri"/>
                <a:cs typeface="Calibri"/>
              </a:rPr>
              <a:t>T</a:t>
            </a:r>
            <a:r>
              <a:rPr lang="en-US" sz="1400" spc="-55" dirty="0">
                <a:latin typeface="Calibri"/>
                <a:cs typeface="Calibri"/>
              </a:rPr>
              <a:t>O</a:t>
            </a:r>
            <a:r>
              <a:rPr lang="en-US" sz="1400" dirty="0">
                <a:latin typeface="Calibri"/>
                <a:cs typeface="Calibri"/>
              </a:rPr>
              <a:t>XI</a:t>
            </a:r>
            <a:r>
              <a:rPr lang="en-US" sz="1400" spc="-10" dirty="0">
                <a:latin typeface="Calibri"/>
                <a:cs typeface="Calibri"/>
              </a:rPr>
              <a:t>C</a:t>
            </a:r>
            <a:r>
              <a:rPr lang="en-US" sz="1400" spc="-105" dirty="0">
                <a:latin typeface="Calibri"/>
                <a:cs typeface="Calibri"/>
              </a:rPr>
              <a:t>A</a:t>
            </a:r>
            <a:r>
              <a:rPr lang="en-US" sz="1400" spc="-5" dirty="0">
                <a:latin typeface="Calibri"/>
                <a:cs typeface="Calibri"/>
              </a:rPr>
              <a:t>T</a:t>
            </a:r>
            <a:r>
              <a:rPr lang="en-US" sz="1400" spc="-10" dirty="0">
                <a:latin typeface="Calibri"/>
                <a:cs typeface="Calibri"/>
              </a:rPr>
              <a:t>I</a:t>
            </a:r>
            <a:r>
              <a:rPr lang="en-US" sz="1400" spc="5" dirty="0">
                <a:latin typeface="Calibri"/>
                <a:cs typeface="Calibri"/>
              </a:rPr>
              <a:t>N</a:t>
            </a:r>
            <a:r>
              <a:rPr lang="en-US" sz="1400" dirty="0">
                <a:latin typeface="Calibri"/>
                <a:cs typeface="Calibri"/>
              </a:rPr>
              <a:t>G</a:t>
            </a:r>
            <a:r>
              <a:rPr lang="en-US" sz="1400" spc="-15" dirty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--</a:t>
            </a:r>
            <a:r>
              <a:rPr lang="en-US" sz="1400" spc="-55" dirty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&lt;</a:t>
            </a:r>
            <a:r>
              <a:rPr lang="en-US" sz="1400" spc="-10" dirty="0">
                <a:latin typeface="Calibri"/>
                <a:cs typeface="Calibri"/>
              </a:rPr>
              <a:t>0</a:t>
            </a:r>
            <a:r>
              <a:rPr lang="en-US" sz="1400" dirty="0">
                <a:latin typeface="Calibri"/>
                <a:cs typeface="Calibri"/>
              </a:rPr>
              <a:t>.3%</a:t>
            </a:r>
            <a:r>
              <a:rPr lang="en-US" sz="1400" spc="-5" dirty="0">
                <a:latin typeface="Calibri"/>
                <a:cs typeface="Calibri"/>
              </a:rPr>
              <a:t> THC</a:t>
            </a:r>
            <a:endParaRPr lang="en-US" sz="1400" dirty="0"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1CD4B9-4BE7-48A0-BBBB-F5064D3BEA63}"/>
              </a:ext>
            </a:extLst>
          </p:cNvPr>
          <p:cNvSpPr txBox="1"/>
          <p:nvPr/>
        </p:nvSpPr>
        <p:spPr>
          <a:xfrm>
            <a:off x="7114286" y="430504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lang="en-US" sz="1400" spc="-5" dirty="0">
                <a:latin typeface="Calibri"/>
                <a:cs typeface="Calibri"/>
              </a:rPr>
              <a:t>C</a:t>
            </a:r>
            <a:r>
              <a:rPr lang="en-US" sz="1400" dirty="0">
                <a:latin typeface="Calibri"/>
                <a:cs typeface="Calibri"/>
              </a:rPr>
              <a:t>A</a:t>
            </a:r>
            <a:r>
              <a:rPr lang="en-US" sz="1400" spc="5" dirty="0">
                <a:latin typeface="Calibri"/>
                <a:cs typeface="Calibri"/>
              </a:rPr>
              <a:t>NN</a:t>
            </a:r>
            <a:r>
              <a:rPr lang="en-US" sz="1400" dirty="0">
                <a:latin typeface="Calibri"/>
                <a:cs typeface="Calibri"/>
              </a:rPr>
              <a:t>A</a:t>
            </a:r>
            <a:r>
              <a:rPr lang="en-US" sz="1400" spc="5" dirty="0">
                <a:latin typeface="Calibri"/>
                <a:cs typeface="Calibri"/>
              </a:rPr>
              <a:t>B</a:t>
            </a:r>
            <a:r>
              <a:rPr lang="en-US" sz="1400" spc="-10" dirty="0">
                <a:latin typeface="Calibri"/>
                <a:cs typeface="Calibri"/>
              </a:rPr>
              <a:t>I</a:t>
            </a:r>
            <a:r>
              <a:rPr lang="en-US" sz="1400" spc="5" dirty="0">
                <a:latin typeface="Calibri"/>
                <a:cs typeface="Calibri"/>
              </a:rPr>
              <a:t>N</a:t>
            </a:r>
            <a:r>
              <a:rPr lang="en-US" sz="1400" spc="-10" dirty="0">
                <a:latin typeface="Calibri"/>
                <a:cs typeface="Calibri"/>
              </a:rPr>
              <a:t>O</a:t>
            </a:r>
            <a:r>
              <a:rPr lang="en-US" sz="1400" dirty="0">
                <a:latin typeface="Calibri"/>
                <a:cs typeface="Calibri"/>
              </a:rPr>
              <a:t>L</a:t>
            </a:r>
            <a:r>
              <a:rPr lang="en-US" sz="1400" spc="-40" dirty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--</a:t>
            </a:r>
            <a:r>
              <a:rPr lang="en-US" sz="1400" spc="-15" dirty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GEN</a:t>
            </a:r>
            <a:r>
              <a:rPr lang="en-US" sz="1400" spc="-5" dirty="0">
                <a:latin typeface="Calibri"/>
                <a:cs typeface="Calibri"/>
              </a:rPr>
              <a:t>TL</a:t>
            </a:r>
            <a:r>
              <a:rPr lang="en-US" sz="1400" dirty="0">
                <a:latin typeface="Calibri"/>
                <a:cs typeface="Calibri"/>
              </a:rPr>
              <a:t>E</a:t>
            </a:r>
            <a:r>
              <a:rPr lang="en-US" sz="1400" spc="-20" dirty="0">
                <a:latin typeface="Calibri"/>
                <a:cs typeface="Calibri"/>
              </a:rPr>
              <a:t> </a:t>
            </a:r>
            <a:r>
              <a:rPr lang="en-US" sz="1400" spc="-5" dirty="0">
                <a:latin typeface="Calibri"/>
                <a:cs typeface="Calibri"/>
              </a:rPr>
              <a:t>SE</a:t>
            </a:r>
            <a:r>
              <a:rPr lang="en-US" sz="1400" spc="-25" dirty="0">
                <a:latin typeface="Calibri"/>
                <a:cs typeface="Calibri"/>
              </a:rPr>
              <a:t>D</a:t>
            </a:r>
            <a:r>
              <a:rPr lang="en-US" sz="1400" spc="-105" dirty="0">
                <a:latin typeface="Calibri"/>
                <a:cs typeface="Calibri"/>
              </a:rPr>
              <a:t>A</a:t>
            </a:r>
            <a:r>
              <a:rPr lang="en-US" sz="1400" spc="-5" dirty="0">
                <a:latin typeface="Calibri"/>
                <a:cs typeface="Calibri"/>
              </a:rPr>
              <a:t>T</a:t>
            </a:r>
            <a:r>
              <a:rPr lang="en-US" sz="1400" spc="-10" dirty="0">
                <a:latin typeface="Calibri"/>
                <a:cs typeface="Calibri"/>
              </a:rPr>
              <a:t>I</a:t>
            </a:r>
            <a:r>
              <a:rPr lang="en-US" sz="1400" spc="-5" dirty="0">
                <a:latin typeface="Calibri"/>
                <a:cs typeface="Calibri"/>
              </a:rPr>
              <a:t>V</a:t>
            </a:r>
            <a:r>
              <a:rPr lang="en-US" sz="1400" dirty="0">
                <a:latin typeface="Calibri"/>
                <a:cs typeface="Calibri"/>
              </a:rPr>
              <a:t>E</a:t>
            </a:r>
            <a:r>
              <a:rPr lang="en-US" sz="1400" spc="5" dirty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--</a:t>
            </a:r>
            <a:r>
              <a:rPr lang="en-US" sz="1400" spc="-15" dirty="0">
                <a:latin typeface="Calibri"/>
                <a:cs typeface="Calibri"/>
              </a:rPr>
              <a:t> </a:t>
            </a:r>
            <a:r>
              <a:rPr lang="en-US" sz="1400" spc="-5" dirty="0">
                <a:latin typeface="Calibri"/>
                <a:cs typeface="Calibri"/>
              </a:rPr>
              <a:t>SLEEP</a:t>
            </a:r>
            <a:endParaRPr lang="en-US" sz="14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8" grpId="0" animBg="1"/>
      <p:bldP spid="10" grpId="0"/>
      <p:bldP spid="11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72628" y="585216"/>
            <a:ext cx="3663696" cy="25862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08431" y="1836076"/>
            <a:ext cx="8807450" cy="2449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15" dirty="0">
                <a:latin typeface="Century Gothic"/>
                <a:cs typeface="Century Gothic"/>
              </a:rPr>
              <a:t>ND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30" dirty="0">
                <a:latin typeface="Century Gothic"/>
                <a:cs typeface="Century Gothic"/>
              </a:rPr>
              <a:t>C</a:t>
            </a:r>
            <a:r>
              <a:rPr sz="1800" spc="-15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35" dirty="0">
                <a:latin typeface="Century Gothic"/>
                <a:cs typeface="Century Gothic"/>
              </a:rPr>
              <a:t>(</a:t>
            </a:r>
            <a:r>
              <a:rPr sz="1800" spc="-15" dirty="0">
                <a:latin typeface="Century Gothic"/>
                <a:cs typeface="Century Gothic"/>
              </a:rPr>
              <a:t>C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0" dirty="0">
                <a:latin typeface="Century Gothic"/>
                <a:cs typeface="Century Gothic"/>
              </a:rPr>
              <a:t>L</a:t>
            </a:r>
            <a:r>
              <a:rPr sz="1800" spc="-15" dirty="0">
                <a:latin typeface="Century Gothic"/>
                <a:cs typeface="Century Gothic"/>
              </a:rPr>
              <a:t>M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15" dirty="0">
                <a:latin typeface="Century Gothic"/>
                <a:cs typeface="Century Gothic"/>
              </a:rPr>
              <a:t>NG)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800" spc="-70" dirty="0">
                <a:latin typeface="Century Gothic"/>
                <a:cs typeface="Century Gothic"/>
              </a:rPr>
              <a:t>W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5" dirty="0">
                <a:latin typeface="Century Gothic"/>
                <a:cs typeface="Century Gothic"/>
              </a:rPr>
              <a:t>D</a:t>
            </a:r>
            <a:r>
              <a:rPr sz="1800" dirty="0">
                <a:latin typeface="Century Gothic"/>
                <a:cs typeface="Century Gothic"/>
              </a:rPr>
              <a:t>E</a:t>
            </a:r>
            <a:r>
              <a:rPr sz="1800" spc="15" dirty="0">
                <a:latin typeface="Century Gothic"/>
                <a:cs typeface="Century Gothic"/>
              </a:rPr>
              <a:t> </a:t>
            </a:r>
            <a:r>
              <a:rPr sz="1800" spc="-20" dirty="0">
                <a:latin typeface="Century Gothic"/>
                <a:cs typeface="Century Gothic"/>
              </a:rPr>
              <a:t>D</a:t>
            </a:r>
            <a:r>
              <a:rPr sz="1800" spc="1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RK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GRE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spc="-15" dirty="0">
                <a:latin typeface="Century Gothic"/>
                <a:cs typeface="Century Gothic"/>
              </a:rPr>
              <a:t>N</a:t>
            </a:r>
            <a:r>
              <a:rPr sz="1800" spc="1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L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20" dirty="0">
                <a:latin typeface="Century Gothic"/>
                <a:cs typeface="Century Gothic"/>
              </a:rPr>
              <a:t>V</a:t>
            </a:r>
            <a:r>
              <a:rPr sz="1800" spc="-5" dirty="0">
                <a:latin typeface="Century Gothic"/>
                <a:cs typeface="Century Gothic"/>
              </a:rPr>
              <a:t>ES.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15" dirty="0">
                <a:latin typeface="Century Gothic"/>
                <a:cs typeface="Century Gothic"/>
              </a:rPr>
              <a:t>ND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30" dirty="0">
                <a:latin typeface="Century Gothic"/>
                <a:cs typeface="Century Gothic"/>
              </a:rPr>
              <a:t>C</a:t>
            </a:r>
            <a:r>
              <a:rPr sz="1800" spc="-15" dirty="0">
                <a:latin typeface="Century Gothic"/>
                <a:cs typeface="Century Gothic"/>
              </a:rPr>
              <a:t>A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SH</a:t>
            </a:r>
            <a:r>
              <a:rPr sz="1800" spc="-10" dirty="0">
                <a:latin typeface="Century Gothic"/>
                <a:cs typeface="Century Gothic"/>
              </a:rPr>
              <a:t>ORT</a:t>
            </a:r>
            <a:r>
              <a:rPr sz="1800" spc="-15" dirty="0">
                <a:latin typeface="Century Gothic"/>
                <a:cs typeface="Century Gothic"/>
              </a:rPr>
              <a:t> &amp;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20" dirty="0">
                <a:latin typeface="Century Gothic"/>
                <a:cs typeface="Century Gothic"/>
              </a:rPr>
              <a:t>DENSEL</a:t>
            </a:r>
            <a:r>
              <a:rPr sz="1800" spc="-15" dirty="0">
                <a:latin typeface="Century Gothic"/>
                <a:cs typeface="Century Gothic"/>
              </a:rPr>
              <a:t>Y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20" dirty="0">
                <a:latin typeface="Century Gothic"/>
                <a:cs typeface="Century Gothic"/>
              </a:rPr>
              <a:t>BR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NCH</a:t>
            </a:r>
            <a:r>
              <a:rPr sz="1800" spc="-25" dirty="0">
                <a:latin typeface="Century Gothic"/>
                <a:cs typeface="Century Gothic"/>
              </a:rPr>
              <a:t>E</a:t>
            </a:r>
            <a:r>
              <a:rPr sz="1800" dirty="0">
                <a:latin typeface="Century Gothic"/>
                <a:cs typeface="Century Gothic"/>
              </a:rPr>
              <a:t>D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–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20" dirty="0">
                <a:latin typeface="Century Gothic"/>
                <a:cs typeface="Century Gothic"/>
              </a:rPr>
              <a:t>VER</a:t>
            </a:r>
            <a:r>
              <a:rPr sz="1800" dirty="0">
                <a:latin typeface="Century Gothic"/>
                <a:cs typeface="Century Gothic"/>
              </a:rPr>
              <a:t>A</a:t>
            </a:r>
            <a:r>
              <a:rPr sz="1800" spc="-5" dirty="0">
                <a:latin typeface="Century Gothic"/>
                <a:cs typeface="Century Gothic"/>
              </a:rPr>
              <a:t>G</a:t>
            </a:r>
            <a:r>
              <a:rPr sz="1800" dirty="0">
                <a:latin typeface="Century Gothic"/>
                <a:cs typeface="Century Gothic"/>
              </a:rPr>
              <a:t>E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2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spc="-20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O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4</a:t>
            </a:r>
            <a:r>
              <a:rPr sz="1800" spc="-5" dirty="0">
                <a:latin typeface="Century Gothic"/>
                <a:cs typeface="Century Gothic"/>
              </a:rPr>
              <a:t> FE</a:t>
            </a:r>
            <a:r>
              <a:rPr sz="1800" spc="-10" dirty="0">
                <a:latin typeface="Century Gothic"/>
                <a:cs typeface="Century Gothic"/>
              </a:rPr>
              <a:t>ET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entury Gothic"/>
                <a:cs typeface="Century Gothic"/>
              </a:rPr>
              <a:t>6 </a:t>
            </a:r>
            <a:r>
              <a:rPr sz="1800" spc="-10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O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8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55" dirty="0">
                <a:latin typeface="Century Gothic"/>
                <a:cs typeface="Century Gothic"/>
              </a:rPr>
              <a:t>W</a:t>
            </a:r>
            <a:r>
              <a:rPr sz="1800" spc="-10" dirty="0">
                <a:latin typeface="Century Gothic"/>
                <a:cs typeface="Century Gothic"/>
              </a:rPr>
              <a:t>EE</a:t>
            </a:r>
            <a:r>
              <a:rPr sz="1800" dirty="0">
                <a:latin typeface="Century Gothic"/>
                <a:cs typeface="Century Gothic"/>
              </a:rPr>
              <a:t>KS</a:t>
            </a:r>
            <a:r>
              <a:rPr sz="1800" spc="55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O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spc="10" dirty="0">
                <a:latin typeface="Century Gothic"/>
                <a:cs typeface="Century Gothic"/>
              </a:rPr>
              <a:t>M</a:t>
            </a:r>
            <a:r>
              <a:rPr sz="1800" spc="2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T</a:t>
            </a:r>
            <a:r>
              <a:rPr sz="1800" spc="-30" dirty="0">
                <a:latin typeface="Century Gothic"/>
                <a:cs typeface="Century Gothic"/>
              </a:rPr>
              <a:t>U</a:t>
            </a:r>
            <a:r>
              <a:rPr sz="1800" dirty="0">
                <a:latin typeface="Century Gothic"/>
                <a:cs typeface="Century Gothic"/>
              </a:rPr>
              <a:t>RE</a:t>
            </a:r>
          </a:p>
          <a:p>
            <a:pPr marL="12700" marR="3649345">
              <a:lnSpc>
                <a:spcPct val="100000"/>
              </a:lnSpc>
            </a:pP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-15" dirty="0">
                <a:latin typeface="Century Gothic"/>
                <a:cs typeface="Century Gothic"/>
              </a:rPr>
              <a:t> A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S</a:t>
            </a:r>
            <a:r>
              <a:rPr sz="1800" spc="-20" dirty="0">
                <a:latin typeface="Century Gothic"/>
                <a:cs typeface="Century Gothic"/>
              </a:rPr>
              <a:t>T</a:t>
            </a:r>
            <a:r>
              <a:rPr sz="1800" spc="-15" dirty="0">
                <a:latin typeface="Century Gothic"/>
                <a:cs typeface="Century Gothic"/>
              </a:rPr>
              <a:t>RONG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S</a:t>
            </a:r>
            <a:r>
              <a:rPr sz="1800" spc="-5" dirty="0">
                <a:latin typeface="Century Gothic"/>
                <a:cs typeface="Century Gothic"/>
              </a:rPr>
              <a:t>ME</a:t>
            </a:r>
            <a:r>
              <a:rPr sz="1800" spc="-10" dirty="0">
                <a:latin typeface="Century Gothic"/>
                <a:cs typeface="Century Gothic"/>
              </a:rPr>
              <a:t>LL,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E</a:t>
            </a:r>
            <a:r>
              <a:rPr sz="1800" spc="15" dirty="0">
                <a:latin typeface="Century Gothic"/>
                <a:cs typeface="Century Gothic"/>
              </a:rPr>
              <a:t>I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-5" dirty="0">
                <a:latin typeface="Century Gothic"/>
                <a:cs typeface="Century Gothic"/>
              </a:rPr>
              <a:t>E</a:t>
            </a:r>
            <a:r>
              <a:rPr sz="1800" dirty="0">
                <a:latin typeface="Century Gothic"/>
                <a:cs typeface="Century Gothic"/>
              </a:rPr>
              <a:t>R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-45" dirty="0">
                <a:latin typeface="Century Gothic"/>
                <a:cs typeface="Century Gothic"/>
              </a:rPr>
              <a:t>W</a:t>
            </a:r>
            <a:r>
              <a:rPr sz="1800" spc="-5" dirty="0">
                <a:latin typeface="Century Gothic"/>
                <a:cs typeface="Century Gothic"/>
              </a:rPr>
              <a:t>E</a:t>
            </a:r>
            <a:r>
              <a:rPr sz="1800" spc="-10" dirty="0">
                <a:latin typeface="Century Gothic"/>
                <a:cs typeface="Century Gothic"/>
              </a:rPr>
              <a:t>ET</a:t>
            </a:r>
            <a:r>
              <a:rPr sz="1800" spc="50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O</a:t>
            </a:r>
            <a:r>
              <a:rPr sz="1800" spc="-50" dirty="0">
                <a:latin typeface="Century Gothic"/>
                <a:cs typeface="Century Gothic"/>
              </a:rPr>
              <a:t>U</a:t>
            </a:r>
            <a:r>
              <a:rPr sz="1800" spc="-15" dirty="0">
                <a:latin typeface="Century Gothic"/>
                <a:cs typeface="Century Gothic"/>
              </a:rPr>
              <a:t>R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SO</a:t>
            </a:r>
            <a:r>
              <a:rPr sz="1800" spc="-45" dirty="0">
                <a:latin typeface="Century Gothic"/>
                <a:cs typeface="Century Gothic"/>
              </a:rPr>
              <a:t>U</a:t>
            </a:r>
            <a:r>
              <a:rPr sz="1800" spc="-15" dirty="0">
                <a:latin typeface="Century Gothic"/>
                <a:cs typeface="Century Gothic"/>
              </a:rPr>
              <a:t>R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-15" dirty="0">
                <a:latin typeface="Century Gothic"/>
                <a:cs typeface="Century Gothic"/>
              </a:rPr>
              <a:t> A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5" dirty="0">
                <a:latin typeface="Century Gothic"/>
                <a:cs typeface="Century Gothic"/>
              </a:rPr>
              <a:t>GH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spc="-15" dirty="0">
                <a:latin typeface="Century Gothic"/>
                <a:cs typeface="Century Gothic"/>
              </a:rPr>
              <a:t>R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CBD</a:t>
            </a:r>
            <a:r>
              <a:rPr sz="1800" spc="-15" dirty="0">
                <a:latin typeface="Century Gothic"/>
                <a:cs typeface="Century Gothic"/>
              </a:rPr>
              <a:t>: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-15" dirty="0">
                <a:latin typeface="Century Gothic"/>
                <a:cs typeface="Century Gothic"/>
              </a:rPr>
              <a:t>C</a:t>
            </a:r>
            <a:r>
              <a:rPr sz="1800" spc="15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R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O</a:t>
            </a:r>
          </a:p>
          <a:p>
            <a:pPr marL="12700">
              <a:lnSpc>
                <a:spcPct val="100000"/>
              </a:lnSpc>
            </a:pP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T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PRO</a:t>
            </a:r>
            <a:r>
              <a:rPr sz="1800" spc="-20" dirty="0">
                <a:latin typeface="Century Gothic"/>
                <a:cs typeface="Century Gothic"/>
              </a:rPr>
              <a:t>V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DES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 RE</a:t>
            </a:r>
            <a:r>
              <a:rPr sz="1800" spc="-10" dirty="0">
                <a:latin typeface="Century Gothic"/>
                <a:cs typeface="Century Gothic"/>
              </a:rPr>
              <a:t>L</a:t>
            </a:r>
            <a:r>
              <a:rPr sz="1800" spc="2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X</a:t>
            </a:r>
            <a:r>
              <a:rPr sz="1800" spc="15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NG </a:t>
            </a:r>
            <a:r>
              <a:rPr sz="1800" spc="-10" dirty="0">
                <a:latin typeface="Century Gothic"/>
                <a:cs typeface="Century Gothic"/>
              </a:rPr>
              <a:t>“</a:t>
            </a:r>
            <a:r>
              <a:rPr sz="1800" dirty="0">
                <a:latin typeface="Century Gothic"/>
                <a:cs typeface="Century Gothic"/>
              </a:rPr>
              <a:t>B</a:t>
            </a:r>
            <a:r>
              <a:rPr sz="1800" spc="-10" dirty="0">
                <a:latin typeface="Century Gothic"/>
                <a:cs typeface="Century Gothic"/>
              </a:rPr>
              <a:t>O</a:t>
            </a:r>
            <a:r>
              <a:rPr sz="1800" dirty="0">
                <a:latin typeface="Century Gothic"/>
                <a:cs typeface="Century Gothic"/>
              </a:rPr>
              <a:t>D</a:t>
            </a:r>
            <a:r>
              <a:rPr sz="1800" spc="15" dirty="0">
                <a:latin typeface="Century Gothic"/>
                <a:cs typeface="Century Gothic"/>
              </a:rPr>
              <a:t>Y</a:t>
            </a:r>
            <a:r>
              <a:rPr sz="1800" dirty="0">
                <a:latin typeface="Century Gothic"/>
                <a:cs typeface="Century Gothic"/>
              </a:rPr>
              <a:t>”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GH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spc="2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5" dirty="0">
                <a:latin typeface="Century Gothic"/>
                <a:cs typeface="Century Gothic"/>
              </a:rPr>
              <a:t>S</a:t>
            </a:r>
            <a:r>
              <a:rPr sz="1800" dirty="0">
                <a:latin typeface="Century Gothic"/>
                <a:cs typeface="Century Gothic"/>
              </a:rPr>
              <a:t>OC</a:t>
            </a:r>
            <a:r>
              <a:rPr sz="1800" spc="15" dirty="0">
                <a:latin typeface="Century Gothic"/>
                <a:cs typeface="Century Gothic"/>
              </a:rPr>
              <a:t>I</a:t>
            </a:r>
            <a:r>
              <a:rPr sz="1800" spc="1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ED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spc="-50" dirty="0">
                <a:latin typeface="Century Gothic"/>
                <a:cs typeface="Century Gothic"/>
              </a:rPr>
              <a:t>W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1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H</a:t>
            </a:r>
            <a:r>
              <a:rPr sz="1800" spc="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C</a:t>
            </a:r>
            <a:r>
              <a:rPr sz="1800" spc="2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L</a:t>
            </a:r>
            <a:r>
              <a:rPr sz="1800" spc="5" dirty="0">
                <a:latin typeface="Century Gothic"/>
                <a:cs typeface="Century Gothic"/>
              </a:rPr>
              <a:t>M</a:t>
            </a:r>
            <a:r>
              <a:rPr sz="1800" dirty="0">
                <a:latin typeface="Century Gothic"/>
                <a:cs typeface="Century Gothic"/>
              </a:rPr>
              <a:t>NESS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2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ND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SLE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dirty="0">
                <a:latin typeface="Century Gothic"/>
                <a:cs typeface="Century Gothic"/>
              </a:rPr>
              <a:t>P</a:t>
            </a:r>
          </a:p>
          <a:p>
            <a:pPr marL="12700">
              <a:lnSpc>
                <a:spcPct val="100000"/>
              </a:lnSpc>
            </a:pPr>
            <a:r>
              <a:rPr sz="1800" spc="-45" dirty="0">
                <a:latin typeface="Century Gothic"/>
                <a:cs typeface="Century Gothic"/>
              </a:rPr>
              <a:t>U</a:t>
            </a:r>
            <a:r>
              <a:rPr sz="1800" spc="-5" dirty="0">
                <a:latin typeface="Century Gothic"/>
                <a:cs typeface="Century Gothic"/>
              </a:rPr>
              <a:t>SE</a:t>
            </a:r>
            <a:r>
              <a:rPr sz="1800" dirty="0">
                <a:latin typeface="Century Gothic"/>
                <a:cs typeface="Century Gothic"/>
              </a:rPr>
              <a:t>D</a:t>
            </a:r>
            <a:r>
              <a:rPr sz="1800" spc="15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O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RE</a:t>
            </a:r>
            <a:r>
              <a:rPr sz="1800" spc="-20" dirty="0">
                <a:latin typeface="Century Gothic"/>
                <a:cs typeface="Century Gothic"/>
              </a:rPr>
              <a:t>L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5" dirty="0">
                <a:latin typeface="Century Gothic"/>
                <a:cs typeface="Century Gothic"/>
              </a:rPr>
              <a:t>E</a:t>
            </a:r>
            <a:r>
              <a:rPr sz="1800" spc="-20" dirty="0">
                <a:latin typeface="Century Gothic"/>
                <a:cs typeface="Century Gothic"/>
              </a:rPr>
              <a:t>V</a:t>
            </a:r>
            <a:r>
              <a:rPr sz="1800" dirty="0">
                <a:latin typeface="Century Gothic"/>
                <a:cs typeface="Century Gothic"/>
              </a:rPr>
              <a:t>E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P</a:t>
            </a:r>
            <a:r>
              <a:rPr sz="1800" spc="10" dirty="0">
                <a:latin typeface="Century Gothic"/>
                <a:cs typeface="Century Gothic"/>
              </a:rPr>
              <a:t>AI</a:t>
            </a:r>
            <a:r>
              <a:rPr sz="1800" spc="-10" dirty="0">
                <a:latin typeface="Century Gothic"/>
                <a:cs typeface="Century Gothic"/>
              </a:rPr>
              <a:t>N,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N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45" dirty="0">
                <a:latin typeface="Century Gothic"/>
                <a:cs typeface="Century Gothic"/>
              </a:rPr>
              <a:t>U</a:t>
            </a:r>
            <a:r>
              <a:rPr sz="1800" spc="-10" dirty="0">
                <a:latin typeface="Century Gothic"/>
                <a:cs typeface="Century Gothic"/>
              </a:rPr>
              <a:t>SE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5" dirty="0">
                <a:latin typeface="Century Gothic"/>
                <a:cs typeface="Century Gothic"/>
              </a:rPr>
              <a:t>, </a:t>
            </a:r>
            <a:r>
              <a:rPr sz="1800" spc="-10" dirty="0">
                <a:latin typeface="Century Gothic"/>
                <a:cs typeface="Century Gothic"/>
              </a:rPr>
              <a:t>SP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SMS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ND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O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15" dirty="0">
                <a:latin typeface="Century Gothic"/>
                <a:cs typeface="Century Gothic"/>
              </a:rPr>
              <a:t>ND</a:t>
            </a:r>
            <a:r>
              <a:rPr sz="1800" spc="-40" dirty="0">
                <a:latin typeface="Century Gothic"/>
                <a:cs typeface="Century Gothic"/>
              </a:rPr>
              <a:t>U</a:t>
            </a:r>
            <a:r>
              <a:rPr sz="1800" dirty="0">
                <a:latin typeface="Century Gothic"/>
                <a:cs typeface="Century Gothic"/>
              </a:rPr>
              <a:t>CE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SLE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spc="-15" dirty="0">
                <a:latin typeface="Century Gothic"/>
                <a:cs typeface="Century Gothic"/>
              </a:rPr>
              <a:t>P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800" spc="5" dirty="0">
                <a:latin typeface="Century Gothic"/>
                <a:cs typeface="Century Gothic"/>
              </a:rPr>
              <a:t>M</a:t>
            </a:r>
            <a:r>
              <a:rPr sz="1800" spc="-10" dirty="0">
                <a:latin typeface="Century Gothic"/>
                <a:cs typeface="Century Gothic"/>
              </a:rPr>
              <a:t>O</a:t>
            </a:r>
            <a:r>
              <a:rPr sz="1800" dirty="0">
                <a:latin typeface="Century Gothic"/>
                <a:cs typeface="Century Gothic"/>
              </a:rPr>
              <a:t>ST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O</a:t>
            </a:r>
            <a:r>
              <a:rPr sz="1800" dirty="0">
                <a:latin typeface="Century Gothic"/>
                <a:cs typeface="Century Gothic"/>
              </a:rPr>
              <a:t>F</a:t>
            </a:r>
            <a:r>
              <a:rPr sz="1800" spc="-15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dirty="0">
                <a:latin typeface="Century Gothic"/>
                <a:cs typeface="Century Gothic"/>
              </a:rPr>
              <a:t>N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30" dirty="0">
                <a:latin typeface="Century Gothic"/>
                <a:cs typeface="Century Gothic"/>
              </a:rPr>
              <a:t>U</a:t>
            </a:r>
            <a:r>
              <a:rPr sz="1800" spc="-5" dirty="0">
                <a:latin typeface="Century Gothic"/>
                <a:cs typeface="Century Gothic"/>
              </a:rPr>
              <a:t>SE</a:t>
            </a:r>
            <a:r>
              <a:rPr sz="1800" dirty="0">
                <a:latin typeface="Century Gothic"/>
                <a:cs typeface="Century Gothic"/>
              </a:rPr>
              <a:t>D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N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dirty="0">
                <a:latin typeface="Century Gothic"/>
                <a:cs typeface="Century Gothic"/>
              </a:rPr>
              <a:t>E</a:t>
            </a:r>
            <a:r>
              <a:rPr sz="1800" spc="-5" dirty="0">
                <a:latin typeface="Century Gothic"/>
                <a:cs typeface="Century Gothic"/>
              </a:rPr>
              <a:t> E</a:t>
            </a:r>
            <a:r>
              <a:rPr sz="1800" spc="-20" dirty="0">
                <a:latin typeface="Century Gothic"/>
                <a:cs typeface="Century Gothic"/>
              </a:rPr>
              <a:t>V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dirty="0">
                <a:latin typeface="Century Gothic"/>
                <a:cs typeface="Century Gothic"/>
              </a:rPr>
              <a:t>N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22445" y="1746409"/>
            <a:ext cx="7640955" cy="22159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3791585">
              <a:lnSpc>
                <a:spcPct val="100000"/>
              </a:lnSpc>
            </a:pPr>
            <a:r>
              <a:rPr sz="1800" spc="-5" dirty="0">
                <a:latin typeface="Century Gothic"/>
                <a:cs typeface="Century Gothic"/>
              </a:rPr>
              <a:t>E</a:t>
            </a:r>
            <a:r>
              <a:rPr sz="1800" spc="-10" dirty="0">
                <a:latin typeface="Century Gothic"/>
                <a:cs typeface="Century Gothic"/>
              </a:rPr>
              <a:t>L</a:t>
            </a:r>
            <a:r>
              <a:rPr sz="1800" spc="-20" dirty="0">
                <a:latin typeface="Century Gothic"/>
                <a:cs typeface="Century Gothic"/>
              </a:rPr>
              <a:t>ONG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5" dirty="0">
                <a:latin typeface="Century Gothic"/>
                <a:cs typeface="Century Gothic"/>
              </a:rPr>
              <a:t>ED</a:t>
            </a:r>
            <a:r>
              <a:rPr sz="1800" dirty="0">
                <a:latin typeface="Century Gothic"/>
                <a:cs typeface="Century Gothic"/>
              </a:rPr>
              <a:t>,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L</a:t>
            </a:r>
            <a:r>
              <a:rPr sz="1800" spc="5" dirty="0">
                <a:latin typeface="Century Gothic"/>
                <a:cs typeface="Century Gothic"/>
              </a:rPr>
              <a:t>I</a:t>
            </a:r>
            <a:r>
              <a:rPr sz="1800" spc="-20" dirty="0">
                <a:latin typeface="Century Gothic"/>
                <a:cs typeface="Century Gothic"/>
              </a:rPr>
              <a:t>GH</a:t>
            </a:r>
            <a:r>
              <a:rPr sz="1800" spc="-10" dirty="0">
                <a:latin typeface="Century Gothic"/>
                <a:cs typeface="Century Gothic"/>
              </a:rPr>
              <a:t>T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spc="5" dirty="0">
                <a:latin typeface="Century Gothic"/>
                <a:cs typeface="Century Gothic"/>
              </a:rPr>
              <a:t>G</a:t>
            </a:r>
            <a:r>
              <a:rPr sz="1800" dirty="0">
                <a:latin typeface="Century Gothic"/>
                <a:cs typeface="Century Gothic"/>
              </a:rPr>
              <a:t>RE</a:t>
            </a:r>
            <a:r>
              <a:rPr sz="1800" spc="-15" dirty="0">
                <a:latin typeface="Century Gothic"/>
                <a:cs typeface="Century Gothic"/>
              </a:rPr>
              <a:t>EN</a:t>
            </a:r>
            <a:r>
              <a:rPr sz="1800" dirty="0">
                <a:latin typeface="Century Gothic"/>
                <a:cs typeface="Century Gothic"/>
              </a:rPr>
              <a:t> L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20" dirty="0">
                <a:latin typeface="Century Gothic"/>
                <a:cs typeface="Century Gothic"/>
              </a:rPr>
              <a:t>V</a:t>
            </a:r>
            <a:r>
              <a:rPr sz="1800" spc="-5" dirty="0">
                <a:latin typeface="Century Gothic"/>
                <a:cs typeface="Century Gothic"/>
              </a:rPr>
              <a:t>ES.</a:t>
            </a:r>
            <a:endParaRPr sz="1800" dirty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r>
              <a:rPr sz="1800" spc="-10" dirty="0">
                <a:latin typeface="Century Gothic"/>
                <a:cs typeface="Century Gothic"/>
              </a:rPr>
              <a:t>S</a:t>
            </a:r>
            <a:r>
              <a:rPr sz="1800" spc="10" dirty="0">
                <a:latin typeface="Century Gothic"/>
                <a:cs typeface="Century Gothic"/>
              </a:rPr>
              <a:t>A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20" dirty="0">
                <a:latin typeface="Century Gothic"/>
                <a:cs typeface="Century Gothic"/>
              </a:rPr>
              <a:t>V</a:t>
            </a:r>
            <a:r>
              <a:rPr sz="1800" spc="-15" dirty="0">
                <a:latin typeface="Century Gothic"/>
                <a:cs typeface="Century Gothic"/>
              </a:rPr>
              <a:t>A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0" dirty="0">
                <a:latin typeface="Century Gothic"/>
                <a:cs typeface="Century Gothic"/>
              </a:rPr>
              <a:t>LL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–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20" dirty="0">
                <a:latin typeface="Century Gothic"/>
                <a:cs typeface="Century Gothic"/>
              </a:rPr>
              <a:t>VER</a:t>
            </a:r>
            <a:r>
              <a:rPr sz="1800" dirty="0">
                <a:latin typeface="Century Gothic"/>
                <a:cs typeface="Century Gothic"/>
              </a:rPr>
              <a:t>A</a:t>
            </a:r>
            <a:r>
              <a:rPr sz="1800" spc="-5" dirty="0">
                <a:latin typeface="Century Gothic"/>
                <a:cs typeface="Century Gothic"/>
              </a:rPr>
              <a:t>G</a:t>
            </a:r>
            <a:r>
              <a:rPr sz="1800" dirty="0">
                <a:latin typeface="Century Gothic"/>
                <a:cs typeface="Century Gothic"/>
              </a:rPr>
              <a:t>E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5" dirty="0">
                <a:latin typeface="Century Gothic"/>
                <a:cs typeface="Century Gothic"/>
              </a:rPr>
              <a:t>B</a:t>
            </a:r>
            <a:r>
              <a:rPr sz="1800" spc="-10" dirty="0">
                <a:latin typeface="Century Gothic"/>
                <a:cs typeface="Century Gothic"/>
              </a:rPr>
              <a:t>O</a:t>
            </a:r>
            <a:r>
              <a:rPr sz="1800" spc="-45" dirty="0">
                <a:latin typeface="Century Gothic"/>
                <a:cs typeface="Century Gothic"/>
              </a:rPr>
              <a:t>U</a:t>
            </a:r>
            <a:r>
              <a:rPr sz="1800" spc="-10" dirty="0">
                <a:latin typeface="Century Gothic"/>
                <a:cs typeface="Century Gothic"/>
              </a:rPr>
              <a:t>T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6</a:t>
            </a:r>
            <a:r>
              <a:rPr sz="1800" spc="-5" dirty="0">
                <a:latin typeface="Century Gothic"/>
                <a:cs typeface="Century Gothic"/>
              </a:rPr>
              <a:t> FE</a:t>
            </a:r>
            <a:r>
              <a:rPr sz="1800" spc="-10" dirty="0">
                <a:latin typeface="Century Gothic"/>
                <a:cs typeface="Century Gothic"/>
              </a:rPr>
              <a:t>ET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0" dirty="0">
                <a:latin typeface="Century Gothic"/>
                <a:cs typeface="Century Gothic"/>
              </a:rPr>
              <a:t>LL </a:t>
            </a:r>
            <a:r>
              <a:rPr sz="1800" spc="-5" dirty="0">
                <a:latin typeface="Century Gothic"/>
                <a:cs typeface="Century Gothic"/>
              </a:rPr>
              <a:t>B</a:t>
            </a:r>
            <a:r>
              <a:rPr sz="1800" spc="-25" dirty="0">
                <a:latin typeface="Century Gothic"/>
                <a:cs typeface="Century Gothic"/>
              </a:rPr>
              <a:t>U</a:t>
            </a:r>
            <a:r>
              <a:rPr sz="1800" spc="-10" dirty="0">
                <a:latin typeface="Century Gothic"/>
                <a:cs typeface="Century Gothic"/>
              </a:rPr>
              <a:t>T</a:t>
            </a:r>
            <a:r>
              <a:rPr sz="1800" spc="15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C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N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RE</a:t>
            </a:r>
            <a:r>
              <a:rPr sz="1800" dirty="0">
                <a:latin typeface="Century Gothic"/>
                <a:cs typeface="Century Gothic"/>
              </a:rPr>
              <a:t>ACH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2</a:t>
            </a:r>
            <a:r>
              <a:rPr sz="1800" dirty="0">
                <a:latin typeface="Century Gothic"/>
                <a:cs typeface="Century Gothic"/>
              </a:rPr>
              <a:t>0 </a:t>
            </a:r>
            <a:r>
              <a:rPr sz="1800" spc="-10" dirty="0">
                <a:latin typeface="Century Gothic"/>
                <a:cs typeface="Century Gothic"/>
              </a:rPr>
              <a:t>F</a:t>
            </a:r>
            <a:r>
              <a:rPr sz="1800" spc="-5" dirty="0">
                <a:latin typeface="Century Gothic"/>
                <a:cs typeface="Century Gothic"/>
              </a:rPr>
              <a:t>E</a:t>
            </a:r>
            <a:r>
              <a:rPr sz="1800" spc="-10" dirty="0">
                <a:latin typeface="Century Gothic"/>
                <a:cs typeface="Century Gothic"/>
              </a:rPr>
              <a:t>ET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3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spc="-20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O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4 </a:t>
            </a:r>
            <a:r>
              <a:rPr sz="1800" spc="-10" dirty="0">
                <a:latin typeface="Century Gothic"/>
                <a:cs typeface="Century Gothic"/>
              </a:rPr>
              <a:t>M</a:t>
            </a:r>
            <a:r>
              <a:rPr sz="1800" spc="-20" dirty="0">
                <a:latin typeface="Century Gothic"/>
                <a:cs typeface="Century Gothic"/>
              </a:rPr>
              <a:t>ON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O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M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45" dirty="0">
                <a:latin typeface="Century Gothic"/>
                <a:cs typeface="Century Gothic"/>
              </a:rPr>
              <a:t>U</a:t>
            </a:r>
            <a:r>
              <a:rPr sz="1800" dirty="0">
                <a:latin typeface="Century Gothic"/>
                <a:cs typeface="Century Gothic"/>
              </a:rPr>
              <a:t>RE</a:t>
            </a: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2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 </a:t>
            </a:r>
            <a:r>
              <a:rPr sz="1800" spc="-5" dirty="0">
                <a:latin typeface="Century Gothic"/>
                <a:cs typeface="Century Gothic"/>
              </a:rPr>
              <a:t>GR</a:t>
            </a:r>
            <a:r>
              <a:rPr sz="1800" spc="15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SSY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10" dirty="0">
                <a:latin typeface="Century Gothic"/>
                <a:cs typeface="Century Gothic"/>
              </a:rPr>
              <a:t>M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dirty="0">
                <a:latin typeface="Century Gothic"/>
                <a:cs typeface="Century Gothic"/>
              </a:rPr>
              <a:t>LL</a:t>
            </a: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-15" dirty="0">
                <a:latin typeface="Century Gothic"/>
                <a:cs typeface="Century Gothic"/>
              </a:rPr>
              <a:t> A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5" dirty="0">
                <a:latin typeface="Century Gothic"/>
                <a:cs typeface="Century Gothic"/>
              </a:rPr>
              <a:t>GH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spc="-15" dirty="0">
                <a:latin typeface="Century Gothic"/>
                <a:cs typeface="Century Gothic"/>
              </a:rPr>
              <a:t>R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-15" dirty="0">
                <a:latin typeface="Century Gothic"/>
                <a:cs typeface="Century Gothic"/>
              </a:rPr>
              <a:t>C</a:t>
            </a:r>
            <a:r>
              <a:rPr sz="1800" spc="-25" dirty="0">
                <a:latin typeface="Century Gothic"/>
                <a:cs typeface="Century Gothic"/>
              </a:rPr>
              <a:t>:</a:t>
            </a:r>
            <a:r>
              <a:rPr sz="1800" dirty="0">
                <a:latin typeface="Century Gothic"/>
                <a:cs typeface="Century Gothic"/>
              </a:rPr>
              <a:t>CBD</a:t>
            </a:r>
            <a:r>
              <a:rPr sz="1800" spc="15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R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O</a:t>
            </a:r>
          </a:p>
          <a:p>
            <a:pPr marL="12700" marR="2120900">
              <a:lnSpc>
                <a:spcPct val="100000"/>
              </a:lnSpc>
            </a:pP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T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PRO</a:t>
            </a:r>
            <a:r>
              <a:rPr sz="1800" spc="-20" dirty="0">
                <a:latin typeface="Century Gothic"/>
                <a:cs typeface="Century Gothic"/>
              </a:rPr>
              <a:t>V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DES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spc="2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N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EN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dirty="0">
                <a:latin typeface="Century Gothic"/>
                <a:cs typeface="Century Gothic"/>
              </a:rPr>
              <a:t>RGE</a:t>
            </a:r>
            <a:r>
              <a:rPr sz="1800" spc="-15" dirty="0">
                <a:latin typeface="Century Gothic"/>
                <a:cs typeface="Century Gothic"/>
              </a:rPr>
              <a:t>T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C “C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dirty="0">
                <a:latin typeface="Century Gothic"/>
                <a:cs typeface="Century Gothic"/>
              </a:rPr>
              <a:t>RE</a:t>
            </a:r>
            <a:r>
              <a:rPr sz="1800" spc="-10" dirty="0">
                <a:latin typeface="Century Gothic"/>
                <a:cs typeface="Century Gothic"/>
              </a:rPr>
              <a:t>B</a:t>
            </a:r>
            <a:r>
              <a:rPr sz="1800" dirty="0">
                <a:latin typeface="Century Gothic"/>
                <a:cs typeface="Century Gothic"/>
              </a:rPr>
              <a:t>R</a:t>
            </a:r>
            <a:r>
              <a:rPr sz="1800" spc="2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L”</a:t>
            </a:r>
            <a:r>
              <a:rPr sz="1800" spc="-10" dirty="0">
                <a:latin typeface="Century Gothic"/>
                <a:cs typeface="Century Gothic"/>
              </a:rPr>
              <a:t> H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GH </a:t>
            </a:r>
            <a:r>
              <a:rPr sz="1800" spc="-45" dirty="0">
                <a:latin typeface="Century Gothic"/>
                <a:cs typeface="Century Gothic"/>
              </a:rPr>
              <a:t>U</a:t>
            </a:r>
            <a:r>
              <a:rPr sz="1800" spc="-5" dirty="0">
                <a:latin typeface="Century Gothic"/>
                <a:cs typeface="Century Gothic"/>
              </a:rPr>
              <a:t>SE</a:t>
            </a:r>
            <a:r>
              <a:rPr sz="1800" dirty="0">
                <a:latin typeface="Century Gothic"/>
                <a:cs typeface="Century Gothic"/>
              </a:rPr>
              <a:t>D</a:t>
            </a:r>
            <a:r>
              <a:rPr sz="1800" spc="15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O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S</a:t>
            </a:r>
            <a:r>
              <a:rPr sz="1800" spc="-20" dirty="0">
                <a:latin typeface="Century Gothic"/>
                <a:cs typeface="Century Gothic"/>
              </a:rPr>
              <a:t>T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10" dirty="0">
                <a:latin typeface="Century Gothic"/>
                <a:cs typeface="Century Gothic"/>
              </a:rPr>
              <a:t>M</a:t>
            </a:r>
            <a:r>
              <a:rPr sz="1800" spc="-45" dirty="0">
                <a:latin typeface="Century Gothic"/>
                <a:cs typeface="Century Gothic"/>
              </a:rPr>
              <a:t>U</a:t>
            </a:r>
            <a:r>
              <a:rPr sz="1800" spc="-10" dirty="0">
                <a:latin typeface="Century Gothic"/>
                <a:cs typeface="Century Gothic"/>
              </a:rPr>
              <a:t>L</a:t>
            </a:r>
            <a:r>
              <a:rPr sz="1800" dirty="0">
                <a:latin typeface="Century Gothic"/>
                <a:cs typeface="Century Gothic"/>
              </a:rPr>
              <a:t>A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E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-45" dirty="0">
                <a:latin typeface="Century Gothic"/>
                <a:cs typeface="Century Gothic"/>
              </a:rPr>
              <a:t>U</a:t>
            </a:r>
            <a:r>
              <a:rPr sz="1800" spc="-15" dirty="0">
                <a:latin typeface="Century Gothic"/>
                <a:cs typeface="Century Gothic"/>
              </a:rPr>
              <a:t>NGER,</a:t>
            </a:r>
            <a:r>
              <a:rPr sz="1800" spc="2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EN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spc="-15" dirty="0">
                <a:latin typeface="Century Gothic"/>
                <a:cs typeface="Century Gothic"/>
              </a:rPr>
              <a:t>RGY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ND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FOC</a:t>
            </a:r>
            <a:r>
              <a:rPr sz="1800" spc="-45" dirty="0">
                <a:latin typeface="Century Gothic"/>
                <a:cs typeface="Century Gothic"/>
              </a:rPr>
              <a:t>U</a:t>
            </a:r>
            <a:r>
              <a:rPr sz="1800" dirty="0">
                <a:latin typeface="Century Gothic"/>
                <a:cs typeface="Century Gothic"/>
              </a:rPr>
              <a:t>S </a:t>
            </a:r>
            <a:r>
              <a:rPr sz="1800" spc="-10" dirty="0">
                <a:latin typeface="Century Gothic"/>
                <a:cs typeface="Century Gothic"/>
              </a:rPr>
              <a:t>M</a:t>
            </a:r>
            <a:r>
              <a:rPr sz="1800" spc="-20" dirty="0">
                <a:latin typeface="Century Gothic"/>
                <a:cs typeface="Century Gothic"/>
              </a:rPr>
              <a:t>OS</a:t>
            </a:r>
            <a:r>
              <a:rPr sz="1800" spc="-10" dirty="0">
                <a:latin typeface="Century Gothic"/>
                <a:cs typeface="Century Gothic"/>
              </a:rPr>
              <a:t>T</a:t>
            </a:r>
            <a:r>
              <a:rPr sz="1800" spc="-20" dirty="0">
                <a:latin typeface="Century Gothic"/>
                <a:cs typeface="Century Gothic"/>
              </a:rPr>
              <a:t> OF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5" dirty="0">
                <a:latin typeface="Century Gothic"/>
                <a:cs typeface="Century Gothic"/>
              </a:rPr>
              <a:t>EN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45" dirty="0">
                <a:latin typeface="Century Gothic"/>
                <a:cs typeface="Century Gothic"/>
              </a:rPr>
              <a:t>U</a:t>
            </a:r>
            <a:r>
              <a:rPr sz="1800" spc="-5" dirty="0">
                <a:latin typeface="Century Gothic"/>
                <a:cs typeface="Century Gothic"/>
              </a:rPr>
              <a:t>SE</a:t>
            </a:r>
            <a:r>
              <a:rPr sz="1800" dirty="0">
                <a:latin typeface="Century Gothic"/>
                <a:cs typeface="Century Gothic"/>
              </a:rPr>
              <a:t>D</a:t>
            </a:r>
            <a:r>
              <a:rPr sz="1800" spc="15" dirty="0">
                <a:latin typeface="Century Gothic"/>
                <a:cs typeface="Century Gothic"/>
              </a:rPr>
              <a:t> </a:t>
            </a:r>
            <a:r>
              <a:rPr sz="1800" spc="-20" dirty="0">
                <a:latin typeface="Century Gothic"/>
                <a:cs typeface="Century Gothic"/>
              </a:rPr>
              <a:t>D</a:t>
            </a:r>
            <a:r>
              <a:rPr sz="1800" spc="-40" dirty="0">
                <a:latin typeface="Century Gothic"/>
                <a:cs typeface="Century Gothic"/>
              </a:rPr>
              <a:t>U</a:t>
            </a:r>
            <a:r>
              <a:rPr sz="1800" dirty="0">
                <a:latin typeface="Century Gothic"/>
                <a:cs typeface="Century Gothic"/>
              </a:rPr>
              <a:t>R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15" dirty="0">
                <a:latin typeface="Century Gothic"/>
                <a:cs typeface="Century Gothic"/>
              </a:rPr>
              <a:t>NG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dirty="0">
                <a:latin typeface="Century Gothic"/>
                <a:cs typeface="Century Gothic"/>
              </a:rPr>
              <a:t>E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D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Y</a:t>
            </a: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0675" y="1447800"/>
            <a:ext cx="3724655" cy="25496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AF264F-A5D7-4615-8D9D-A12B5EF2147A}"/>
              </a:ext>
            </a:extLst>
          </p:cNvPr>
          <p:cNvSpPr txBox="1"/>
          <p:nvPr/>
        </p:nvSpPr>
        <p:spPr>
          <a:xfrm>
            <a:off x="4267200" y="1410944"/>
            <a:ext cx="60407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spc="-10" dirty="0">
                <a:latin typeface="Century Gothic"/>
                <a:cs typeface="Century Gothic"/>
              </a:rPr>
              <a:t>S</a:t>
            </a:r>
            <a:r>
              <a:rPr lang="en-US" sz="1800" spc="10" dirty="0">
                <a:latin typeface="Century Gothic"/>
                <a:cs typeface="Century Gothic"/>
              </a:rPr>
              <a:t>A</a:t>
            </a:r>
            <a:r>
              <a:rPr lang="en-US" sz="1800" spc="-25" dirty="0">
                <a:latin typeface="Century Gothic"/>
                <a:cs typeface="Century Gothic"/>
              </a:rPr>
              <a:t>T</a:t>
            </a:r>
            <a:r>
              <a:rPr lang="en-US" sz="1800" spc="20" dirty="0">
                <a:latin typeface="Century Gothic"/>
                <a:cs typeface="Century Gothic"/>
              </a:rPr>
              <a:t>I</a:t>
            </a:r>
            <a:r>
              <a:rPr lang="en-US" sz="1800" spc="-20" dirty="0">
                <a:latin typeface="Century Gothic"/>
                <a:cs typeface="Century Gothic"/>
              </a:rPr>
              <a:t>V</a:t>
            </a:r>
            <a:r>
              <a:rPr lang="en-US" sz="1800" spc="-15" dirty="0">
                <a:latin typeface="Century Gothic"/>
                <a:cs typeface="Century Gothic"/>
              </a:rPr>
              <a:t>A</a:t>
            </a:r>
            <a:r>
              <a:rPr lang="en-US" sz="1800" spc="-10" dirty="0">
                <a:latin typeface="Century Gothic"/>
                <a:cs typeface="Century Gothic"/>
              </a:rPr>
              <a:t> </a:t>
            </a:r>
            <a:r>
              <a:rPr lang="en-US" sz="1800" spc="-40" dirty="0">
                <a:latin typeface="Century Gothic"/>
                <a:cs typeface="Century Gothic"/>
              </a:rPr>
              <a:t>(</a:t>
            </a:r>
            <a:r>
              <a:rPr lang="en-US" sz="1800" spc="-10" dirty="0">
                <a:latin typeface="Century Gothic"/>
                <a:cs typeface="Century Gothic"/>
              </a:rPr>
              <a:t>H</a:t>
            </a:r>
            <a:r>
              <a:rPr lang="en-US" sz="1800" spc="0" dirty="0">
                <a:latin typeface="Century Gothic"/>
                <a:cs typeface="Century Gothic"/>
              </a:rPr>
              <a:t>A</a:t>
            </a:r>
            <a:r>
              <a:rPr lang="en-US" sz="1800" spc="-10" dirty="0">
                <a:latin typeface="Century Gothic"/>
                <a:cs typeface="Century Gothic"/>
              </a:rPr>
              <a:t>L</a:t>
            </a:r>
            <a:r>
              <a:rPr lang="en-US" sz="1800" spc="-20" dirty="0">
                <a:latin typeface="Century Gothic"/>
                <a:cs typeface="Century Gothic"/>
              </a:rPr>
              <a:t>L</a:t>
            </a:r>
            <a:r>
              <a:rPr lang="en-US" sz="1800" spc="-45" dirty="0">
                <a:latin typeface="Century Gothic"/>
                <a:cs typeface="Century Gothic"/>
              </a:rPr>
              <a:t>U</a:t>
            </a:r>
            <a:r>
              <a:rPr lang="en-US" sz="1800" dirty="0">
                <a:latin typeface="Century Gothic"/>
                <a:cs typeface="Century Gothic"/>
              </a:rPr>
              <a:t>C</a:t>
            </a:r>
            <a:r>
              <a:rPr lang="en-US" sz="1800" spc="20" dirty="0">
                <a:latin typeface="Century Gothic"/>
                <a:cs typeface="Century Gothic"/>
              </a:rPr>
              <a:t>I</a:t>
            </a:r>
            <a:r>
              <a:rPr lang="en-US" sz="1800" dirty="0">
                <a:latin typeface="Century Gothic"/>
                <a:cs typeface="Century Gothic"/>
              </a:rPr>
              <a:t>NOG</a:t>
            </a:r>
            <a:r>
              <a:rPr lang="en-US" sz="1800" spc="-10" dirty="0">
                <a:latin typeface="Century Gothic"/>
                <a:cs typeface="Century Gothic"/>
              </a:rPr>
              <a:t>E</a:t>
            </a:r>
            <a:r>
              <a:rPr lang="en-US" sz="1800" spc="-5" dirty="0">
                <a:latin typeface="Century Gothic"/>
                <a:cs typeface="Century Gothic"/>
              </a:rPr>
              <a:t>N</a:t>
            </a:r>
            <a:r>
              <a:rPr lang="en-US" sz="1800" dirty="0">
                <a:latin typeface="Century Gothic"/>
                <a:cs typeface="Century Gothic"/>
              </a:rPr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7458" y="2358808"/>
            <a:ext cx="10624185" cy="16619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160645">
              <a:lnSpc>
                <a:spcPct val="100000"/>
              </a:lnSpc>
            </a:pP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KES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O</a:t>
            </a:r>
            <a:r>
              <a:rPr sz="1800" spc="-15" dirty="0">
                <a:latin typeface="Century Gothic"/>
                <a:cs typeface="Century Gothic"/>
              </a:rPr>
              <a:t>N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CH</a:t>
            </a:r>
            <a:r>
              <a:rPr sz="180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R</a:t>
            </a:r>
            <a:r>
              <a:rPr sz="1800" spc="-1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C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5" dirty="0">
                <a:latin typeface="Century Gothic"/>
                <a:cs typeface="Century Gothic"/>
              </a:rPr>
              <a:t>ER</a:t>
            </a:r>
            <a:r>
              <a:rPr sz="1800" spc="5" dirty="0">
                <a:latin typeface="Century Gothic"/>
                <a:cs typeface="Century Gothic"/>
              </a:rPr>
              <a:t>I</a:t>
            </a:r>
            <a:r>
              <a:rPr sz="1800" spc="-10" dirty="0">
                <a:latin typeface="Century Gothic"/>
                <a:cs typeface="Century Gothic"/>
              </a:rPr>
              <a:t>S</a:t>
            </a:r>
            <a:r>
              <a:rPr sz="1800" spc="-20" dirty="0">
                <a:latin typeface="Century Gothic"/>
                <a:cs typeface="Century Gothic"/>
              </a:rPr>
              <a:t>T</a:t>
            </a:r>
            <a:r>
              <a:rPr sz="1800" spc="10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CS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O</a:t>
            </a:r>
            <a:r>
              <a:rPr sz="1800" dirty="0">
                <a:latin typeface="Century Gothic"/>
                <a:cs typeface="Century Gothic"/>
              </a:rPr>
              <a:t>F </a:t>
            </a:r>
            <a:r>
              <a:rPr sz="1800" spc="-10" dirty="0">
                <a:latin typeface="Century Gothic"/>
                <a:cs typeface="Century Gothic"/>
              </a:rPr>
              <a:t>P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RENT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S</a:t>
            </a:r>
            <a:r>
              <a:rPr sz="1800" spc="-20" dirty="0">
                <a:latin typeface="Century Gothic"/>
                <a:cs typeface="Century Gothic"/>
              </a:rPr>
              <a:t>T</a:t>
            </a:r>
            <a:r>
              <a:rPr sz="1800" spc="-15" dirty="0">
                <a:latin typeface="Century Gothic"/>
                <a:cs typeface="Century Gothic"/>
              </a:rPr>
              <a:t>R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15" dirty="0">
                <a:latin typeface="Century Gothic"/>
                <a:cs typeface="Century Gothic"/>
              </a:rPr>
              <a:t>N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spc="-20" dirty="0">
                <a:latin typeface="Century Gothic"/>
                <a:cs typeface="Century Gothic"/>
              </a:rPr>
              <a:t>V</a:t>
            </a:r>
            <a:r>
              <a:rPr sz="1800" spc="2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R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dirty="0">
                <a:latin typeface="Century Gothic"/>
                <a:cs typeface="Century Gothic"/>
              </a:rPr>
              <a:t>D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L</a:t>
            </a:r>
            <a:r>
              <a:rPr sz="1800" spc="-15" dirty="0">
                <a:latin typeface="Century Gothic"/>
                <a:cs typeface="Century Gothic"/>
              </a:rPr>
              <a:t>E</a:t>
            </a:r>
            <a:r>
              <a:rPr sz="1800" spc="2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FL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spc="-1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15" dirty="0">
                <a:latin typeface="Century Gothic"/>
                <a:cs typeface="Century Gothic"/>
              </a:rPr>
              <a:t> </a:t>
            </a:r>
            <a:r>
              <a:rPr sz="1800" spc="2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ND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SH</a:t>
            </a:r>
            <a:r>
              <a:rPr sz="1800" spc="-15" dirty="0">
                <a:latin typeface="Century Gothic"/>
                <a:cs typeface="Century Gothic"/>
              </a:rPr>
              <a:t>O</a:t>
            </a:r>
            <a:r>
              <a:rPr sz="1800" dirty="0">
                <a:latin typeface="Century Gothic"/>
                <a:cs typeface="Century Gothic"/>
              </a:rPr>
              <a:t>R</a:t>
            </a:r>
            <a:r>
              <a:rPr sz="1800" spc="-15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dirty="0">
                <a:latin typeface="Century Gothic"/>
                <a:cs typeface="Century Gothic"/>
              </a:rPr>
              <a:t>R </a:t>
            </a:r>
            <a:r>
              <a:rPr sz="1800" spc="25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N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-10" dirty="0">
                <a:latin typeface="Century Gothic"/>
                <a:cs typeface="Century Gothic"/>
              </a:rPr>
              <a:t>T</a:t>
            </a:r>
            <a:r>
              <a:rPr sz="1800" spc="2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T</a:t>
            </a:r>
            <a:r>
              <a:rPr sz="1800" spc="-30" dirty="0">
                <a:latin typeface="Century Gothic"/>
                <a:cs typeface="Century Gothic"/>
              </a:rPr>
              <a:t>U</a:t>
            </a:r>
            <a:r>
              <a:rPr sz="1800" dirty="0">
                <a:latin typeface="Century Gothic"/>
                <a:cs typeface="Century Gothic"/>
              </a:rPr>
              <a:t>RE</a:t>
            </a:r>
          </a:p>
          <a:p>
            <a:pPr marL="12700">
              <a:lnSpc>
                <a:spcPct val="100000"/>
              </a:lnSpc>
            </a:pPr>
            <a:r>
              <a:rPr sz="1800" dirty="0">
                <a:latin typeface="Century Gothic"/>
                <a:cs typeface="Century Gothic"/>
              </a:rPr>
              <a:t>6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spc="-20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O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8 </a:t>
            </a:r>
            <a:r>
              <a:rPr sz="1800" spc="-70" dirty="0">
                <a:latin typeface="Century Gothic"/>
                <a:cs typeface="Century Gothic"/>
              </a:rPr>
              <a:t>W</a:t>
            </a:r>
            <a:r>
              <a:rPr sz="1800" spc="-5" dirty="0">
                <a:latin typeface="Century Gothic"/>
                <a:cs typeface="Century Gothic"/>
              </a:rPr>
              <a:t>E</a:t>
            </a:r>
            <a:r>
              <a:rPr sz="1800" spc="-10" dirty="0">
                <a:latin typeface="Century Gothic"/>
                <a:cs typeface="Century Gothic"/>
              </a:rPr>
              <a:t>EKS</a:t>
            </a:r>
            <a:r>
              <a:rPr sz="1800" spc="55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O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M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45" dirty="0">
                <a:latin typeface="Century Gothic"/>
                <a:cs typeface="Century Gothic"/>
              </a:rPr>
              <a:t>U</a:t>
            </a:r>
            <a:r>
              <a:rPr sz="1800" dirty="0">
                <a:latin typeface="Century Gothic"/>
                <a:cs typeface="Century Gothic"/>
              </a:rPr>
              <a:t>RE</a:t>
            </a:r>
          </a:p>
          <a:p>
            <a:pPr marL="12700">
              <a:lnSpc>
                <a:spcPct val="100000"/>
              </a:lnSpc>
            </a:pPr>
            <a:r>
              <a:rPr sz="1800" dirty="0">
                <a:latin typeface="Century Gothic"/>
                <a:cs typeface="Century Gothic"/>
              </a:rPr>
              <a:t>CBD</a:t>
            </a:r>
            <a:r>
              <a:rPr sz="1800" spc="-15" dirty="0">
                <a:latin typeface="Century Gothic"/>
                <a:cs typeface="Century Gothic"/>
              </a:rPr>
              <a:t>: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-15" dirty="0">
                <a:latin typeface="Century Gothic"/>
                <a:cs typeface="Century Gothic"/>
              </a:rPr>
              <a:t>C</a:t>
            </a:r>
            <a:r>
              <a:rPr sz="1800" spc="25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R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O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/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-15" dirty="0">
                <a:latin typeface="Century Gothic"/>
                <a:cs typeface="Century Gothic"/>
              </a:rPr>
              <a:t>C</a:t>
            </a:r>
            <a:r>
              <a:rPr sz="1800" spc="-25" dirty="0">
                <a:latin typeface="Century Gothic"/>
                <a:cs typeface="Century Gothic"/>
              </a:rPr>
              <a:t>:</a:t>
            </a:r>
            <a:r>
              <a:rPr sz="1800" dirty="0">
                <a:latin typeface="Century Gothic"/>
                <a:cs typeface="Century Gothic"/>
              </a:rPr>
              <a:t>CBD</a:t>
            </a:r>
            <a:r>
              <a:rPr sz="1800" spc="15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R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O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C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N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B</a:t>
            </a:r>
            <a:r>
              <a:rPr sz="1800" dirty="0">
                <a:latin typeface="Century Gothic"/>
                <a:cs typeface="Century Gothic"/>
              </a:rPr>
              <a:t>E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M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15" dirty="0">
                <a:latin typeface="Century Gothic"/>
                <a:cs typeface="Century Gothic"/>
              </a:rPr>
              <a:t>N</a:t>
            </a:r>
            <a:r>
              <a:rPr sz="1800" spc="0" dirty="0">
                <a:latin typeface="Century Gothic"/>
                <a:cs typeface="Century Gothic"/>
              </a:rPr>
              <a:t>I</a:t>
            </a:r>
            <a:r>
              <a:rPr sz="1800" spc="-25" dirty="0">
                <a:latin typeface="Century Gothic"/>
                <a:cs typeface="Century Gothic"/>
              </a:rPr>
              <a:t>P</a:t>
            </a:r>
            <a:r>
              <a:rPr sz="1800" spc="-45" dirty="0">
                <a:latin typeface="Century Gothic"/>
                <a:cs typeface="Century Gothic"/>
              </a:rPr>
              <a:t>U</a:t>
            </a:r>
            <a:r>
              <a:rPr sz="1800" spc="-10" dirty="0">
                <a:latin typeface="Century Gothic"/>
                <a:cs typeface="Century Gothic"/>
              </a:rPr>
              <a:t>L</a:t>
            </a:r>
            <a:r>
              <a:rPr sz="1800" dirty="0">
                <a:latin typeface="Century Gothic"/>
                <a:cs typeface="Century Gothic"/>
              </a:rPr>
              <a:t>A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5" dirty="0">
                <a:latin typeface="Century Gothic"/>
                <a:cs typeface="Century Gothic"/>
              </a:rPr>
              <a:t>E</a:t>
            </a:r>
            <a:r>
              <a:rPr sz="1800" dirty="0">
                <a:latin typeface="Century Gothic"/>
                <a:cs typeface="Century Gothic"/>
              </a:rPr>
              <a:t>D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O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CH</a:t>
            </a:r>
            <a:r>
              <a:rPr sz="1800" spc="15" dirty="0">
                <a:latin typeface="Century Gothic"/>
                <a:cs typeface="Century Gothic"/>
              </a:rPr>
              <a:t>I</a:t>
            </a:r>
            <a:r>
              <a:rPr sz="1800" spc="-5" dirty="0">
                <a:latin typeface="Century Gothic"/>
                <a:cs typeface="Century Gothic"/>
              </a:rPr>
              <a:t>E</a:t>
            </a:r>
            <a:r>
              <a:rPr sz="1800" spc="-20" dirty="0">
                <a:latin typeface="Century Gothic"/>
                <a:cs typeface="Century Gothic"/>
              </a:rPr>
              <a:t>V</a:t>
            </a:r>
            <a:r>
              <a:rPr sz="1800" dirty="0">
                <a:latin typeface="Century Gothic"/>
                <a:cs typeface="Century Gothic"/>
              </a:rPr>
              <a:t>E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DES</a:t>
            </a:r>
            <a:r>
              <a:rPr sz="1800" spc="25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RED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spc="-20" dirty="0">
                <a:latin typeface="Century Gothic"/>
                <a:cs typeface="Century Gothic"/>
              </a:rPr>
              <a:t>EFFEC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S</a:t>
            </a:r>
          </a:p>
          <a:p>
            <a:pPr marL="12700">
              <a:lnSpc>
                <a:spcPct val="100000"/>
              </a:lnSpc>
            </a:pPr>
            <a:r>
              <a:rPr sz="1800" dirty="0">
                <a:latin typeface="Century Gothic"/>
                <a:cs typeface="Century Gothic"/>
              </a:rPr>
              <a:t>C</a:t>
            </a:r>
            <a:r>
              <a:rPr sz="1800" spc="2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N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CRE</a:t>
            </a:r>
            <a:r>
              <a:rPr sz="1800" spc="15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E 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10" dirty="0">
                <a:latin typeface="Century Gothic"/>
                <a:cs typeface="Century Gothic"/>
              </a:rPr>
              <a:t>M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X</a:t>
            </a:r>
            <a:r>
              <a:rPr sz="1800" spc="-15" dirty="0">
                <a:latin typeface="Century Gothic"/>
                <a:cs typeface="Century Gothic"/>
              </a:rPr>
              <a:t>T</a:t>
            </a:r>
            <a:r>
              <a:rPr sz="1800" spc="-30" dirty="0">
                <a:latin typeface="Century Gothic"/>
                <a:cs typeface="Century Gothic"/>
              </a:rPr>
              <a:t>U</a:t>
            </a:r>
            <a:r>
              <a:rPr sz="1800" dirty="0">
                <a:latin typeface="Century Gothic"/>
                <a:cs typeface="Century Gothic"/>
              </a:rPr>
              <a:t>RE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OF “BOD</a:t>
            </a:r>
            <a:r>
              <a:rPr sz="1800" spc="10" dirty="0">
                <a:latin typeface="Century Gothic"/>
                <a:cs typeface="Century Gothic"/>
              </a:rPr>
              <a:t>Y</a:t>
            </a:r>
            <a:r>
              <a:rPr sz="1800" dirty="0">
                <a:latin typeface="Century Gothic"/>
                <a:cs typeface="Century Gothic"/>
              </a:rPr>
              <a:t>”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spc="2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ND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“C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dirty="0">
                <a:latin typeface="Century Gothic"/>
                <a:cs typeface="Century Gothic"/>
              </a:rPr>
              <a:t>RE</a:t>
            </a:r>
            <a:r>
              <a:rPr sz="1800" spc="-10" dirty="0">
                <a:latin typeface="Century Gothic"/>
                <a:cs typeface="Century Gothic"/>
              </a:rPr>
              <a:t>B</a:t>
            </a:r>
            <a:r>
              <a:rPr sz="1800" dirty="0">
                <a:latin typeface="Century Gothic"/>
                <a:cs typeface="Century Gothic"/>
              </a:rPr>
              <a:t>R</a:t>
            </a:r>
            <a:r>
              <a:rPr sz="1800" spc="2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L”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EFFEC</a:t>
            </a:r>
            <a:r>
              <a:rPr sz="1800" spc="-1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S</a:t>
            </a:r>
          </a:p>
          <a:p>
            <a:pPr marL="12700">
              <a:lnSpc>
                <a:spcPct val="100000"/>
              </a:lnSpc>
            </a:pPr>
            <a:r>
              <a:rPr sz="1800" spc="-15" dirty="0">
                <a:latin typeface="Century Gothic"/>
                <a:cs typeface="Century Gothic"/>
              </a:rPr>
              <a:t>R</a:t>
            </a:r>
            <a:r>
              <a:rPr sz="1800" spc="-45" dirty="0">
                <a:latin typeface="Century Gothic"/>
                <a:cs typeface="Century Gothic"/>
              </a:rPr>
              <a:t>U</a:t>
            </a:r>
            <a:r>
              <a:rPr sz="1800" spc="-20" dirty="0">
                <a:latin typeface="Century Gothic"/>
                <a:cs typeface="Century Gothic"/>
              </a:rPr>
              <a:t>DER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0" dirty="0">
                <a:latin typeface="Century Gothic"/>
                <a:cs typeface="Century Gothic"/>
              </a:rPr>
              <a:t>L</a:t>
            </a:r>
            <a:r>
              <a:rPr sz="1800" spc="5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ON</a:t>
            </a:r>
            <a:r>
              <a:rPr sz="1800" dirty="0">
                <a:latin typeface="Century Gothic"/>
                <a:cs typeface="Century Gothic"/>
              </a:rPr>
              <a:t>E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-5" dirty="0">
                <a:latin typeface="Century Gothic"/>
                <a:cs typeface="Century Gothic"/>
              </a:rPr>
              <a:t>YBR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D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spc="-45" dirty="0">
                <a:latin typeface="Century Gothic"/>
                <a:cs typeface="Century Gothic"/>
              </a:rPr>
              <a:t>U</a:t>
            </a:r>
            <a:r>
              <a:rPr sz="1800" spc="-5" dirty="0">
                <a:latin typeface="Century Gothic"/>
                <a:cs typeface="Century Gothic"/>
              </a:rPr>
              <a:t>SE</a:t>
            </a:r>
            <a:r>
              <a:rPr sz="1800" dirty="0">
                <a:latin typeface="Century Gothic"/>
                <a:cs typeface="Century Gothic"/>
              </a:rPr>
              <a:t>D</a:t>
            </a:r>
            <a:r>
              <a:rPr sz="1800" spc="15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O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CRE</a:t>
            </a:r>
            <a:r>
              <a:rPr sz="1800" dirty="0">
                <a:latin typeface="Century Gothic"/>
                <a:cs typeface="Century Gothic"/>
              </a:rPr>
              <a:t>A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E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S</a:t>
            </a:r>
            <a:r>
              <a:rPr sz="1800" spc="10" dirty="0">
                <a:latin typeface="Century Gothic"/>
                <a:cs typeface="Century Gothic"/>
              </a:rPr>
              <a:t>A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20" dirty="0">
                <a:latin typeface="Century Gothic"/>
                <a:cs typeface="Century Gothic"/>
              </a:rPr>
              <a:t>V</a:t>
            </a:r>
            <a:r>
              <a:rPr sz="1800" spc="-15" dirty="0">
                <a:latin typeface="Century Gothic"/>
                <a:cs typeface="Century Gothic"/>
              </a:rPr>
              <a:t>A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O</a:t>
            </a:r>
            <a:r>
              <a:rPr sz="1800" dirty="0">
                <a:latin typeface="Century Gothic"/>
                <a:cs typeface="Century Gothic"/>
              </a:rPr>
              <a:t>R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15" dirty="0">
                <a:latin typeface="Century Gothic"/>
                <a:cs typeface="Century Gothic"/>
              </a:rPr>
              <a:t>ND</a:t>
            </a:r>
            <a:r>
              <a:rPr sz="1800" spc="5" dirty="0">
                <a:latin typeface="Century Gothic"/>
                <a:cs typeface="Century Gothic"/>
              </a:rPr>
              <a:t>I</a:t>
            </a:r>
            <a:r>
              <a:rPr sz="1800" spc="-15" dirty="0">
                <a:latin typeface="Century Gothic"/>
                <a:cs typeface="Century Gothic"/>
              </a:rPr>
              <a:t>CA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-5" dirty="0">
                <a:latin typeface="Century Gothic"/>
                <a:cs typeface="Century Gothic"/>
              </a:rPr>
              <a:t>YBR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5" dirty="0">
                <a:latin typeface="Century Gothic"/>
                <a:cs typeface="Century Gothic"/>
              </a:rPr>
              <a:t>D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-25" dirty="0">
                <a:latin typeface="Century Gothic"/>
                <a:cs typeface="Century Gothic"/>
              </a:rPr>
              <a:t> T</a:t>
            </a:r>
            <a:r>
              <a:rPr sz="1800" dirty="0">
                <a:latin typeface="Century Gothic"/>
                <a:cs typeface="Century Gothic"/>
              </a:rPr>
              <a:t>O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spc="-20" dirty="0">
                <a:latin typeface="Century Gothic"/>
                <a:cs typeface="Century Gothic"/>
              </a:rPr>
              <a:t>GE</a:t>
            </a:r>
            <a:r>
              <a:rPr sz="1800" spc="-10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DES</a:t>
            </a:r>
            <a:r>
              <a:rPr sz="1800" spc="25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RED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5" dirty="0">
                <a:latin typeface="Century Gothic"/>
                <a:cs typeface="Century Gothic"/>
              </a:rPr>
              <a:t>R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S</a:t>
            </a:r>
          </a:p>
        </p:txBody>
      </p:sp>
      <p:sp>
        <p:nvSpPr>
          <p:cNvPr id="3" name="object 3"/>
          <p:cNvSpPr/>
          <p:nvPr/>
        </p:nvSpPr>
        <p:spPr>
          <a:xfrm>
            <a:off x="6716268" y="585216"/>
            <a:ext cx="3685031" cy="25862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0EE8A6-F687-4CDC-B5E4-06F1D67095EE}"/>
              </a:ext>
            </a:extLst>
          </p:cNvPr>
          <p:cNvSpPr txBox="1"/>
          <p:nvPr/>
        </p:nvSpPr>
        <p:spPr>
          <a:xfrm>
            <a:off x="691930" y="20233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spc="-10" dirty="0">
                <a:latin typeface="Century Gothic"/>
                <a:cs typeface="Century Gothic"/>
              </a:rPr>
              <a:t>H</a:t>
            </a:r>
            <a:r>
              <a:rPr lang="en-US" sz="1800" spc="-5" dirty="0">
                <a:latin typeface="Century Gothic"/>
                <a:cs typeface="Century Gothic"/>
              </a:rPr>
              <a:t>YBR</a:t>
            </a:r>
            <a:r>
              <a:rPr lang="en-US" sz="1800" spc="20" dirty="0">
                <a:latin typeface="Century Gothic"/>
                <a:cs typeface="Century Gothic"/>
              </a:rPr>
              <a:t>I</a:t>
            </a:r>
            <a:r>
              <a:rPr lang="en-US" sz="1800" spc="-5" dirty="0">
                <a:latin typeface="Century Gothic"/>
                <a:cs typeface="Century Gothic"/>
              </a:rPr>
              <a:t>D</a:t>
            </a:r>
            <a:r>
              <a:rPr lang="en-US" sz="1800" dirty="0">
                <a:latin typeface="Century Gothic"/>
                <a:cs typeface="Century Gothic"/>
              </a:rPr>
              <a:t>S</a:t>
            </a:r>
            <a:r>
              <a:rPr lang="en-US" sz="1800" spc="-40" dirty="0">
                <a:latin typeface="Century Gothic"/>
                <a:cs typeface="Century Gothic"/>
              </a:rPr>
              <a:t> (</a:t>
            </a:r>
            <a:r>
              <a:rPr lang="en-US" sz="1800" dirty="0">
                <a:latin typeface="Century Gothic"/>
                <a:cs typeface="Century Gothic"/>
              </a:rPr>
              <a:t>CO</a:t>
            </a:r>
            <a:r>
              <a:rPr lang="en-US" sz="1800" spc="5" dirty="0">
                <a:latin typeface="Century Gothic"/>
                <a:cs typeface="Century Gothic"/>
              </a:rPr>
              <a:t>M</a:t>
            </a:r>
            <a:r>
              <a:rPr lang="en-US" sz="1800" spc="-5" dirty="0">
                <a:latin typeface="Century Gothic"/>
                <a:cs typeface="Century Gothic"/>
              </a:rPr>
              <a:t>B</a:t>
            </a:r>
            <a:r>
              <a:rPr lang="en-US" sz="1800" spc="20" dirty="0">
                <a:latin typeface="Century Gothic"/>
                <a:cs typeface="Century Gothic"/>
              </a:rPr>
              <a:t>I</a:t>
            </a:r>
            <a:r>
              <a:rPr lang="en-US" sz="1800" spc="-15" dirty="0">
                <a:latin typeface="Century Gothic"/>
                <a:cs typeface="Century Gothic"/>
              </a:rPr>
              <a:t>NES</a:t>
            </a:r>
            <a:r>
              <a:rPr lang="en-US" sz="1800" spc="10" dirty="0">
                <a:latin typeface="Century Gothic"/>
                <a:cs typeface="Century Gothic"/>
              </a:rPr>
              <a:t> </a:t>
            </a:r>
            <a:r>
              <a:rPr lang="en-US" sz="1800" spc="-20" dirty="0">
                <a:latin typeface="Century Gothic"/>
                <a:cs typeface="Century Gothic"/>
              </a:rPr>
              <a:t>EFFEC</a:t>
            </a:r>
            <a:r>
              <a:rPr lang="en-US" sz="1800" spc="-25" dirty="0">
                <a:latin typeface="Century Gothic"/>
                <a:cs typeface="Century Gothic"/>
              </a:rPr>
              <a:t>T</a:t>
            </a:r>
            <a:r>
              <a:rPr lang="en-US" sz="1800" dirty="0">
                <a:latin typeface="Century Gothic"/>
                <a:cs typeface="Century Gothic"/>
              </a:rPr>
              <a:t>S</a:t>
            </a:r>
            <a:r>
              <a:rPr lang="en-US" sz="1800" spc="15" dirty="0">
                <a:latin typeface="Century Gothic"/>
                <a:cs typeface="Century Gothic"/>
              </a:rPr>
              <a:t> </a:t>
            </a:r>
            <a:r>
              <a:rPr lang="en-US" sz="1800" spc="-15" dirty="0">
                <a:latin typeface="Century Gothic"/>
                <a:cs typeface="Century Gothic"/>
              </a:rPr>
              <a:t>FROM</a:t>
            </a:r>
            <a:r>
              <a:rPr lang="en-US" sz="1800" spc="-25" dirty="0">
                <a:latin typeface="Century Gothic"/>
                <a:cs typeface="Century Gothic"/>
              </a:rPr>
              <a:t> </a:t>
            </a:r>
            <a:r>
              <a:rPr lang="en-US" sz="1800" spc="-5" dirty="0">
                <a:latin typeface="Century Gothic"/>
                <a:cs typeface="Century Gothic"/>
              </a:rPr>
              <a:t>B</a:t>
            </a:r>
            <a:r>
              <a:rPr lang="en-US" sz="1800" spc="-10" dirty="0">
                <a:latin typeface="Century Gothic"/>
                <a:cs typeface="Century Gothic"/>
              </a:rPr>
              <a:t>O</a:t>
            </a:r>
            <a:r>
              <a:rPr lang="en-US" sz="1800" spc="-25" dirty="0">
                <a:latin typeface="Century Gothic"/>
                <a:cs typeface="Century Gothic"/>
              </a:rPr>
              <a:t>T</a:t>
            </a:r>
            <a:r>
              <a:rPr lang="en-US" sz="1800" dirty="0">
                <a:latin typeface="Century Gothic"/>
                <a:cs typeface="Century Gothic"/>
              </a:rPr>
              <a:t>H</a:t>
            </a:r>
            <a:r>
              <a:rPr lang="en-US" sz="1800" spc="10" dirty="0">
                <a:latin typeface="Century Gothic"/>
                <a:cs typeface="Century Gothic"/>
              </a:rPr>
              <a:t> </a:t>
            </a:r>
            <a:r>
              <a:rPr lang="en-US" sz="1800" spc="-10" dirty="0">
                <a:latin typeface="Century Gothic"/>
                <a:cs typeface="Century Gothic"/>
              </a:rPr>
              <a:t>S</a:t>
            </a:r>
            <a:r>
              <a:rPr lang="en-US" sz="1800" spc="-20" dirty="0">
                <a:latin typeface="Century Gothic"/>
                <a:cs typeface="Century Gothic"/>
              </a:rPr>
              <a:t>T</a:t>
            </a:r>
            <a:r>
              <a:rPr lang="en-US" sz="1800" spc="-15" dirty="0">
                <a:latin typeface="Century Gothic"/>
                <a:cs typeface="Century Gothic"/>
              </a:rPr>
              <a:t>R</a:t>
            </a:r>
            <a:r>
              <a:rPr lang="en-US" sz="1800" spc="0" dirty="0">
                <a:latin typeface="Century Gothic"/>
                <a:cs typeface="Century Gothic"/>
              </a:rPr>
              <a:t>A</a:t>
            </a:r>
            <a:r>
              <a:rPr lang="en-US" sz="1800" spc="20" dirty="0">
                <a:latin typeface="Century Gothic"/>
                <a:cs typeface="Century Gothic"/>
              </a:rPr>
              <a:t>I</a:t>
            </a:r>
            <a:r>
              <a:rPr lang="en-US" sz="1800" spc="-15" dirty="0">
                <a:latin typeface="Century Gothic"/>
                <a:cs typeface="Century Gothic"/>
              </a:rPr>
              <a:t>NS)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31235" y="798576"/>
            <a:ext cx="7676388" cy="43174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B7FA5A9C-5BC6-4389-B26C-0E898353C0E6}"/>
              </a:ext>
            </a:extLst>
          </p:cNvPr>
          <p:cNvSpPr txBox="1"/>
          <p:nvPr/>
        </p:nvSpPr>
        <p:spPr>
          <a:xfrm>
            <a:off x="704088" y="2818822"/>
            <a:ext cx="156057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800" dirty="0">
                <a:latin typeface="Century Gothic"/>
                <a:cs typeface="Century Gothic"/>
              </a:rPr>
              <a:t>1969 7</a:t>
            </a:r>
            <a:r>
              <a:rPr sz="1800" dirty="0">
                <a:latin typeface="Century Gothic"/>
                <a:cs typeface="Century Gothic"/>
              </a:rPr>
              <a:t>%</a:t>
            </a:r>
            <a:r>
              <a:rPr sz="1800" spc="15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-15" dirty="0">
                <a:latin typeface="Century Gothic"/>
                <a:cs typeface="Century Gothic"/>
              </a:rPr>
              <a:t>C</a:t>
            </a:r>
            <a:endParaRPr sz="18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31182" y="4169066"/>
            <a:ext cx="282384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5" dirty="0">
                <a:latin typeface="Century Gothic"/>
                <a:cs typeface="Century Gothic"/>
              </a:rPr>
              <a:t>OD</a:t>
            </a:r>
            <a:r>
              <a:rPr sz="1800" spc="2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Y </a:t>
            </a:r>
            <a:r>
              <a:rPr sz="1800" dirty="0">
                <a:latin typeface="Century Gothic"/>
                <a:cs typeface="Century Gothic"/>
              </a:rPr>
              <a:t>–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21</a:t>
            </a:r>
            <a:r>
              <a:rPr sz="1800" dirty="0">
                <a:latin typeface="Century Gothic"/>
                <a:cs typeface="Century Gothic"/>
              </a:rPr>
              <a:t>%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O</a:t>
            </a:r>
            <a:r>
              <a:rPr sz="1800" spc="-5" dirty="0">
                <a:latin typeface="Century Gothic"/>
                <a:cs typeface="Century Gothic"/>
              </a:rPr>
              <a:t> 2</a:t>
            </a:r>
            <a:r>
              <a:rPr lang="en-US" sz="1800" spc="-5" dirty="0">
                <a:latin typeface="Century Gothic"/>
                <a:cs typeface="Century Gothic"/>
              </a:rPr>
              <a:t>8</a:t>
            </a:r>
            <a:r>
              <a:rPr sz="1800" dirty="0">
                <a:latin typeface="Century Gothic"/>
                <a:cs typeface="Century Gothic"/>
              </a:rPr>
              <a:t>%</a:t>
            </a:r>
            <a:r>
              <a:rPr sz="1800" spc="15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-15" dirty="0">
                <a:latin typeface="Century Gothic"/>
                <a:cs typeface="Century Gothic"/>
              </a:rPr>
              <a:t>C</a:t>
            </a: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42187" y="1476755"/>
            <a:ext cx="2685288" cy="15087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50664" y="635508"/>
            <a:ext cx="3326891" cy="18714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64168" y="327659"/>
            <a:ext cx="2235707" cy="2657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07135" y="3337216"/>
            <a:ext cx="1962150" cy="528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spc="-5" dirty="0">
                <a:latin typeface="Century Gothic"/>
                <a:cs typeface="Century Gothic"/>
              </a:rPr>
              <a:t>6</a:t>
            </a:r>
            <a:r>
              <a:rPr sz="1800" dirty="0">
                <a:latin typeface="Century Gothic"/>
                <a:cs typeface="Century Gothic"/>
              </a:rPr>
              <a:t>0 </a:t>
            </a:r>
            <a:r>
              <a:rPr sz="1800" spc="-15" dirty="0">
                <a:latin typeface="Century Gothic"/>
                <a:cs typeface="Century Gothic"/>
              </a:rPr>
              <a:t>P</a:t>
            </a:r>
            <a:r>
              <a:rPr sz="1800" spc="-25" dirty="0">
                <a:latin typeface="Century Gothic"/>
                <a:cs typeface="Century Gothic"/>
              </a:rPr>
              <a:t>O</a:t>
            </a:r>
            <a:r>
              <a:rPr sz="1800" spc="-50" dirty="0">
                <a:latin typeface="Century Gothic"/>
                <a:cs typeface="Century Gothic"/>
              </a:rPr>
              <a:t>U</a:t>
            </a:r>
            <a:r>
              <a:rPr sz="1800" spc="-15" dirty="0">
                <a:latin typeface="Century Gothic"/>
                <a:cs typeface="Century Gothic"/>
              </a:rPr>
              <a:t>NDS</a:t>
            </a:r>
            <a:endParaRPr sz="1800" dirty="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Century Gothic"/>
                <a:cs typeface="Century Gothic"/>
              </a:rPr>
              <a:t>N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spc="2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R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BR</a:t>
            </a:r>
            <a:r>
              <a:rPr sz="1800" spc="15" dirty="0">
                <a:latin typeface="Century Gothic"/>
                <a:cs typeface="Century Gothic"/>
              </a:rPr>
              <a:t>A</a:t>
            </a:r>
            <a:r>
              <a:rPr sz="1800" spc="-5" dirty="0">
                <a:latin typeface="Century Gothic"/>
                <a:cs typeface="Century Gothic"/>
              </a:rPr>
              <a:t>D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2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W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72861" y="2733204"/>
            <a:ext cx="1684020" cy="528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03835">
              <a:lnSpc>
                <a:spcPct val="100000"/>
              </a:lnSpc>
            </a:pPr>
            <a:r>
              <a:rPr sz="1800" spc="-5" dirty="0">
                <a:latin typeface="Century Gothic"/>
                <a:cs typeface="Century Gothic"/>
              </a:rPr>
              <a:t>4</a:t>
            </a:r>
            <a:r>
              <a:rPr sz="1800" dirty="0">
                <a:latin typeface="Century Gothic"/>
                <a:cs typeface="Century Gothic"/>
              </a:rPr>
              <a:t>9 </a:t>
            </a:r>
            <a:r>
              <a:rPr sz="1800" spc="-15" dirty="0">
                <a:latin typeface="Century Gothic"/>
                <a:cs typeface="Century Gothic"/>
              </a:rPr>
              <a:t>P</a:t>
            </a:r>
            <a:r>
              <a:rPr sz="1800" spc="-25" dirty="0">
                <a:latin typeface="Century Gothic"/>
                <a:cs typeface="Century Gothic"/>
              </a:rPr>
              <a:t>O</a:t>
            </a:r>
            <a:r>
              <a:rPr sz="1800" spc="-50" dirty="0">
                <a:latin typeface="Century Gothic"/>
                <a:cs typeface="Century Gothic"/>
              </a:rPr>
              <a:t>U</a:t>
            </a:r>
            <a:r>
              <a:rPr sz="1800" spc="-15" dirty="0">
                <a:latin typeface="Century Gothic"/>
                <a:cs typeface="Century Gothic"/>
              </a:rPr>
              <a:t>NDS</a:t>
            </a:r>
            <a:r>
              <a:rPr sz="1800" spc="-10" dirty="0">
                <a:latin typeface="Century Gothic"/>
                <a:cs typeface="Century Gothic"/>
              </a:rPr>
              <a:t> NE</a:t>
            </a:r>
            <a:r>
              <a:rPr sz="180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R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KE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RNEY</a:t>
            </a: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57641" y="3065440"/>
            <a:ext cx="3049905" cy="1077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spc="-5" dirty="0">
                <a:latin typeface="Century Gothic"/>
                <a:cs typeface="Century Gothic"/>
              </a:rPr>
              <a:t>17</a:t>
            </a:r>
            <a:r>
              <a:rPr sz="1800" spc="-10" dirty="0">
                <a:latin typeface="Century Gothic"/>
                <a:cs typeface="Century Gothic"/>
              </a:rPr>
              <a:t>4</a:t>
            </a:r>
            <a:r>
              <a:rPr sz="1800" dirty="0">
                <a:latin typeface="Century Gothic"/>
                <a:cs typeface="Century Gothic"/>
              </a:rPr>
              <a:t>5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PO</a:t>
            </a:r>
            <a:r>
              <a:rPr sz="1800" spc="-35" dirty="0">
                <a:latin typeface="Century Gothic"/>
                <a:cs typeface="Century Gothic"/>
              </a:rPr>
              <a:t>U</a:t>
            </a:r>
            <a:r>
              <a:rPr sz="1800" dirty="0">
                <a:latin typeface="Century Gothic"/>
                <a:cs typeface="Century Gothic"/>
              </a:rPr>
              <a:t>NDS</a:t>
            </a:r>
            <a:r>
              <a:rPr sz="1800" spc="1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+ </a:t>
            </a:r>
            <a:r>
              <a:rPr sz="1800" spc="-5" dirty="0">
                <a:latin typeface="Century Gothic"/>
                <a:cs typeface="Century Gothic"/>
              </a:rPr>
              <a:t>6</a:t>
            </a:r>
            <a:r>
              <a:rPr sz="1800" dirty="0">
                <a:latin typeface="Century Gothic"/>
                <a:cs typeface="Century Gothic"/>
              </a:rPr>
              <a:t>0 P</a:t>
            </a:r>
            <a:r>
              <a:rPr sz="1800" spc="-10" dirty="0">
                <a:latin typeface="Century Gothic"/>
                <a:cs typeface="Century Gothic"/>
              </a:rPr>
              <a:t>O</a:t>
            </a:r>
            <a:r>
              <a:rPr sz="1800" spc="-30" dirty="0">
                <a:latin typeface="Century Gothic"/>
                <a:cs typeface="Century Gothic"/>
              </a:rPr>
              <a:t>U</a:t>
            </a:r>
            <a:r>
              <a:rPr sz="1800" dirty="0">
                <a:latin typeface="Century Gothic"/>
                <a:cs typeface="Century Gothic"/>
              </a:rPr>
              <a:t>NDS</a:t>
            </a:r>
          </a:p>
          <a:p>
            <a:pPr algn="ctr">
              <a:lnSpc>
                <a:spcPct val="100000"/>
              </a:lnSpc>
            </a:pPr>
            <a:r>
              <a:rPr sz="1800" spc="-5" dirty="0">
                <a:latin typeface="Century Gothic"/>
                <a:cs typeface="Century Gothic"/>
              </a:rPr>
              <a:t>O</a:t>
            </a:r>
            <a:r>
              <a:rPr sz="1800" dirty="0">
                <a:latin typeface="Century Gothic"/>
                <a:cs typeface="Century Gothic"/>
              </a:rPr>
              <a:t>F </a:t>
            </a:r>
            <a:r>
              <a:rPr sz="1800" spc="-20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-15" dirty="0">
                <a:latin typeface="Century Gothic"/>
                <a:cs typeface="Century Gothic"/>
              </a:rPr>
              <a:t>C</a:t>
            </a:r>
            <a:endParaRPr sz="1800" dirty="0">
              <a:latin typeface="Century Gothic"/>
              <a:cs typeface="Century Gothic"/>
            </a:endParaRPr>
          </a:p>
          <a:p>
            <a:pPr marL="250190" marR="242570" indent="-4445" algn="ctr">
              <a:lnSpc>
                <a:spcPct val="100000"/>
              </a:lnSpc>
            </a:pP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15" dirty="0">
                <a:latin typeface="Century Gothic"/>
                <a:cs typeface="Century Gothic"/>
              </a:rPr>
              <a:t>N</a:t>
            </a:r>
            <a:r>
              <a:rPr sz="1800" spc="-20" dirty="0">
                <a:latin typeface="Century Gothic"/>
                <a:cs typeface="Century Gothic"/>
              </a:rPr>
              <a:t> D</a:t>
            </a:r>
            <a:r>
              <a:rPr sz="1800" spc="10" dirty="0">
                <a:latin typeface="Century Gothic"/>
                <a:cs typeface="Century Gothic"/>
              </a:rPr>
              <a:t>A</a:t>
            </a:r>
            <a:r>
              <a:rPr sz="1800" spc="-70" dirty="0">
                <a:latin typeface="Century Gothic"/>
                <a:cs typeface="Century Gothic"/>
              </a:rPr>
              <a:t>W</a:t>
            </a:r>
            <a:r>
              <a:rPr sz="1800" spc="-20" dirty="0">
                <a:latin typeface="Century Gothic"/>
                <a:cs typeface="Century Gothic"/>
              </a:rPr>
              <a:t>SO</a:t>
            </a:r>
            <a:r>
              <a:rPr sz="1800" spc="-15" dirty="0">
                <a:latin typeface="Century Gothic"/>
                <a:cs typeface="Century Gothic"/>
              </a:rPr>
              <a:t>N</a:t>
            </a:r>
            <a:r>
              <a:rPr sz="1800" spc="25" dirty="0">
                <a:latin typeface="Century Gothic"/>
                <a:cs typeface="Century Gothic"/>
              </a:rPr>
              <a:t> </a:t>
            </a:r>
            <a:r>
              <a:rPr sz="1800" spc="-20" dirty="0">
                <a:latin typeface="Century Gothic"/>
                <a:cs typeface="Century Gothic"/>
              </a:rPr>
              <a:t>CO</a:t>
            </a:r>
            <a:r>
              <a:rPr sz="1800" spc="-50" dirty="0">
                <a:latin typeface="Century Gothic"/>
                <a:cs typeface="Century Gothic"/>
              </a:rPr>
              <a:t>U</a:t>
            </a:r>
            <a:r>
              <a:rPr sz="1800" spc="-15" dirty="0">
                <a:latin typeface="Century Gothic"/>
                <a:cs typeface="Century Gothic"/>
              </a:rPr>
              <a:t>N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5" dirty="0">
                <a:latin typeface="Century Gothic"/>
                <a:cs typeface="Century Gothic"/>
              </a:rPr>
              <a:t>Y</a:t>
            </a:r>
            <a:r>
              <a:rPr sz="1800" spc="-10" dirty="0">
                <a:latin typeface="Century Gothic"/>
                <a:cs typeface="Century Gothic"/>
              </a:rPr>
              <a:t> P</a:t>
            </a:r>
            <a:r>
              <a:rPr sz="1800" spc="1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CK</a:t>
            </a:r>
            <a:r>
              <a:rPr sz="1800" dirty="0">
                <a:latin typeface="Century Gothic"/>
                <a:cs typeface="Century Gothic"/>
              </a:rPr>
              <a:t>A</a:t>
            </a:r>
            <a:r>
              <a:rPr sz="1800" spc="-5" dirty="0">
                <a:latin typeface="Century Gothic"/>
                <a:cs typeface="Century Gothic"/>
              </a:rPr>
              <a:t>GE</a:t>
            </a:r>
            <a:r>
              <a:rPr sz="1800" dirty="0">
                <a:latin typeface="Century Gothic"/>
                <a:cs typeface="Century Gothic"/>
              </a:rPr>
              <a:t>D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S C</a:t>
            </a:r>
            <a:r>
              <a:rPr sz="1800" spc="-10" dirty="0">
                <a:latin typeface="Century Gothic"/>
                <a:cs typeface="Century Gothic"/>
              </a:rPr>
              <a:t>OFF</a:t>
            </a:r>
            <a:r>
              <a:rPr sz="1800" spc="-5" dirty="0">
                <a:latin typeface="Century Gothic"/>
                <a:cs typeface="Century Gothic"/>
              </a:rPr>
              <a:t>EE</a:t>
            </a:r>
            <a:endParaRPr sz="18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510" y="304800"/>
            <a:ext cx="4911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entury Gothic"/>
                <a:cs typeface="Century Gothic"/>
              </a:rPr>
              <a:t>B</a:t>
            </a:r>
            <a:r>
              <a:rPr sz="1800" spc="-30" dirty="0">
                <a:latin typeface="Century Gothic"/>
                <a:cs typeface="Century Gothic"/>
              </a:rPr>
              <a:t>U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NE</a:t>
            </a:r>
            <a:r>
              <a:rPr sz="1800" spc="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REF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NED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–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spc="-70" dirty="0">
                <a:latin typeface="Century Gothic"/>
                <a:cs typeface="Century Gothic"/>
              </a:rPr>
              <a:t>W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0" dirty="0">
                <a:latin typeface="Century Gothic"/>
                <a:cs typeface="Century Gothic"/>
              </a:rPr>
              <a:t>X,</a:t>
            </a:r>
            <a:r>
              <a:rPr sz="1800" spc="35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SH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25" dirty="0">
                <a:latin typeface="Century Gothic"/>
                <a:cs typeface="Century Gothic"/>
              </a:rPr>
              <a:t>TT</a:t>
            </a:r>
            <a:r>
              <a:rPr sz="1800" spc="-20" dirty="0">
                <a:latin typeface="Century Gothic"/>
                <a:cs typeface="Century Gothic"/>
              </a:rPr>
              <a:t>ER</a:t>
            </a:r>
            <a:r>
              <a:rPr sz="1800" spc="-5" dirty="0">
                <a:latin typeface="Century Gothic"/>
                <a:cs typeface="Century Gothic"/>
              </a:rPr>
              <a:t>,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spc="5" dirty="0">
                <a:latin typeface="Century Gothic"/>
                <a:cs typeface="Century Gothic"/>
              </a:rPr>
              <a:t>D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5" dirty="0">
                <a:latin typeface="Century Gothic"/>
                <a:cs typeface="Century Gothic"/>
              </a:rPr>
              <a:t>BS</a:t>
            </a:r>
            <a:r>
              <a:rPr sz="1800" dirty="0">
                <a:latin typeface="Century Gothic"/>
                <a:cs typeface="Century Gothic"/>
              </a:rPr>
              <a:t>,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E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C.</a:t>
            </a: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261315" y="609600"/>
            <a:ext cx="7450836" cy="39806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24200" y="2472944"/>
            <a:ext cx="95821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entury Gothic"/>
                <a:cs typeface="Century Gothic"/>
              </a:rPr>
              <a:t>98</a:t>
            </a:r>
            <a:r>
              <a:rPr sz="1800" dirty="0">
                <a:latin typeface="Century Gothic"/>
                <a:cs typeface="Century Gothic"/>
              </a:rPr>
              <a:t>%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-15" dirty="0">
                <a:latin typeface="Century Gothic"/>
                <a:cs typeface="Century Gothic"/>
              </a:rPr>
              <a:t>C</a:t>
            </a: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9955" y="1594103"/>
            <a:ext cx="2291589" cy="15300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C6B330DD-F6C9-47DA-AA8C-26B00A7646EC}"/>
              </a:ext>
            </a:extLst>
          </p:cNvPr>
          <p:cNvSpPr/>
          <p:nvPr/>
        </p:nvSpPr>
        <p:spPr>
          <a:xfrm>
            <a:off x="2182706" y="3124200"/>
            <a:ext cx="2236894" cy="22380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BE8BF0-E60F-49B1-A2AC-E7231384FE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295400"/>
            <a:ext cx="2430450" cy="12152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0B49A7-C594-4036-9683-EFFA8E6079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2713825"/>
            <a:ext cx="1947713" cy="19477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2EBF6F-077B-4F5B-919E-845E7060FD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781772"/>
            <a:ext cx="2428875" cy="18216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1663A7-18DF-4F4A-8071-C98F0CE38F5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74" y="2514600"/>
            <a:ext cx="2637026" cy="11075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CF45F29-CF0F-487B-BC3E-EF9BA45E10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974" y="3625775"/>
            <a:ext cx="2560826" cy="17082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C2433D9-D75D-4315-A1E9-5987A07CE4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561" y="781772"/>
            <a:ext cx="4642640" cy="462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43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27272" y="1103667"/>
            <a:ext cx="691260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entury Gothic"/>
                <a:cs typeface="Century Gothic"/>
              </a:rPr>
              <a:t>ED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5" dirty="0">
                <a:latin typeface="Century Gothic"/>
                <a:cs typeface="Century Gothic"/>
              </a:rPr>
              <a:t>BL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dirty="0">
                <a:latin typeface="Century Gothic"/>
                <a:cs typeface="Century Gothic"/>
              </a:rPr>
              <a:t>S </a:t>
            </a:r>
            <a:r>
              <a:rPr sz="1800" spc="-45" dirty="0">
                <a:latin typeface="Century Gothic"/>
                <a:cs typeface="Century Gothic"/>
              </a:rPr>
              <a:t>(</a:t>
            </a:r>
            <a:r>
              <a:rPr sz="1800" spc="-5" dirty="0">
                <a:latin typeface="Century Gothic"/>
                <a:cs typeface="Century Gothic"/>
              </a:rPr>
              <a:t>D</a:t>
            </a:r>
            <a:r>
              <a:rPr sz="1800" spc="25" dirty="0">
                <a:latin typeface="Century Gothic"/>
                <a:cs typeface="Century Gothic"/>
              </a:rPr>
              <a:t>I</a:t>
            </a:r>
            <a:r>
              <a:rPr sz="1800" spc="-10" dirty="0">
                <a:latin typeface="Century Gothic"/>
                <a:cs typeface="Century Gothic"/>
              </a:rPr>
              <a:t>S</a:t>
            </a:r>
            <a:r>
              <a:rPr sz="1800" spc="-20" dirty="0">
                <a:latin typeface="Century Gothic"/>
                <a:cs typeface="Century Gothic"/>
              </a:rPr>
              <a:t>T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10" dirty="0">
                <a:latin typeface="Century Gothic"/>
                <a:cs typeface="Century Gothic"/>
              </a:rPr>
              <a:t>L</a:t>
            </a:r>
            <a:r>
              <a:rPr sz="1800" spc="-20" dirty="0">
                <a:latin typeface="Century Gothic"/>
                <a:cs typeface="Century Gothic"/>
              </a:rPr>
              <a:t>L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E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C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NN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5" dirty="0">
                <a:latin typeface="Century Gothic"/>
                <a:cs typeface="Century Gothic"/>
              </a:rPr>
              <a:t>B</a:t>
            </a:r>
            <a:r>
              <a:rPr sz="1800" spc="10" dirty="0">
                <a:latin typeface="Century Gothic"/>
                <a:cs typeface="Century Gothic"/>
              </a:rPr>
              <a:t>I</a:t>
            </a:r>
            <a:r>
              <a:rPr sz="1800" spc="-15" dirty="0">
                <a:latin typeface="Century Gothic"/>
                <a:cs typeface="Century Gothic"/>
              </a:rPr>
              <a:t>NO</a:t>
            </a:r>
            <a:r>
              <a:rPr sz="1800" dirty="0">
                <a:latin typeface="Century Gothic"/>
                <a:cs typeface="Century Gothic"/>
              </a:rPr>
              <a:t>ID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O</a:t>
            </a:r>
            <a:r>
              <a:rPr sz="1800" spc="15" dirty="0">
                <a:latin typeface="Century Gothic"/>
                <a:cs typeface="Century Gothic"/>
              </a:rPr>
              <a:t>I</a:t>
            </a:r>
            <a:r>
              <a:rPr sz="1800" spc="-10" dirty="0">
                <a:latin typeface="Century Gothic"/>
                <a:cs typeface="Century Gothic"/>
              </a:rPr>
              <a:t>L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5" dirty="0">
                <a:latin typeface="Century Gothic"/>
                <a:cs typeface="Century Gothic"/>
              </a:rPr>
              <a:t>D</a:t>
            </a:r>
            <a:r>
              <a:rPr sz="1800" spc="5" dirty="0">
                <a:latin typeface="Century Gothic"/>
                <a:cs typeface="Century Gothic"/>
              </a:rPr>
              <a:t>D</a:t>
            </a:r>
            <a:r>
              <a:rPr sz="1800" spc="-5" dirty="0">
                <a:latin typeface="Century Gothic"/>
                <a:cs typeface="Century Gothic"/>
              </a:rPr>
              <a:t>E</a:t>
            </a:r>
            <a:r>
              <a:rPr sz="1800" dirty="0">
                <a:latin typeface="Century Gothic"/>
                <a:cs typeface="Century Gothic"/>
              </a:rPr>
              <a:t>D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O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FOOD 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5" dirty="0">
                <a:latin typeface="Century Gothic"/>
                <a:cs typeface="Century Gothic"/>
              </a:rPr>
              <a:t>E</a:t>
            </a:r>
            <a:r>
              <a:rPr sz="1800" spc="5" dirty="0">
                <a:latin typeface="Century Gothic"/>
                <a:cs typeface="Century Gothic"/>
              </a:rPr>
              <a:t>M</a:t>
            </a:r>
            <a:r>
              <a:rPr sz="1800" dirty="0">
                <a:latin typeface="Century Gothic"/>
                <a:cs typeface="Century Gothic"/>
              </a:rPr>
              <a:t>S)</a:t>
            </a:r>
          </a:p>
        </p:txBody>
      </p:sp>
      <p:sp>
        <p:nvSpPr>
          <p:cNvPr id="3" name="object 3"/>
          <p:cNvSpPr/>
          <p:nvPr/>
        </p:nvSpPr>
        <p:spPr>
          <a:xfrm>
            <a:off x="1321308" y="1714500"/>
            <a:ext cx="4648200" cy="29824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46492" y="1691639"/>
            <a:ext cx="3851148" cy="30053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378892" y="3067302"/>
            <a:ext cx="95821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entury Gothic"/>
                <a:cs typeface="Century Gothic"/>
              </a:rPr>
              <a:t>80</a:t>
            </a:r>
            <a:r>
              <a:rPr sz="1800" dirty="0">
                <a:latin typeface="Century Gothic"/>
                <a:cs typeface="Century Gothic"/>
              </a:rPr>
              <a:t>%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-15" dirty="0">
                <a:latin typeface="Century Gothic"/>
                <a:cs typeface="Century Gothic"/>
              </a:rPr>
              <a:t>C</a:t>
            </a:r>
            <a:endParaRPr sz="18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74897" y="1003464"/>
            <a:ext cx="767651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20" dirty="0">
                <a:latin typeface="Century Gothic"/>
                <a:cs typeface="Century Gothic"/>
              </a:rPr>
              <a:t>V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POR </a:t>
            </a:r>
            <a:r>
              <a:rPr sz="1800" spc="-5" dirty="0">
                <a:latin typeface="Century Gothic"/>
                <a:cs typeface="Century Gothic"/>
              </a:rPr>
              <a:t>O</a:t>
            </a:r>
            <a:r>
              <a:rPr sz="1800" spc="15" dirty="0">
                <a:latin typeface="Century Gothic"/>
                <a:cs typeface="Century Gothic"/>
              </a:rPr>
              <a:t>I</a:t>
            </a:r>
            <a:r>
              <a:rPr sz="1800" spc="-10" dirty="0">
                <a:latin typeface="Century Gothic"/>
                <a:cs typeface="Century Gothic"/>
              </a:rPr>
              <a:t>LS </a:t>
            </a:r>
            <a:r>
              <a:rPr sz="1800" spc="-40" dirty="0">
                <a:latin typeface="Century Gothic"/>
                <a:cs typeface="Century Gothic"/>
              </a:rPr>
              <a:t>(</a:t>
            </a:r>
            <a:r>
              <a:rPr sz="1800" spc="-15" dirty="0">
                <a:latin typeface="Century Gothic"/>
                <a:cs typeface="Century Gothic"/>
              </a:rPr>
              <a:t>C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NN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5" dirty="0">
                <a:latin typeface="Century Gothic"/>
                <a:cs typeface="Century Gothic"/>
              </a:rPr>
              <a:t>B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15" dirty="0">
                <a:latin typeface="Century Gothic"/>
                <a:cs typeface="Century Gothic"/>
              </a:rPr>
              <a:t>NO</a:t>
            </a:r>
            <a:r>
              <a:rPr sz="1800" spc="5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D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D</a:t>
            </a:r>
            <a:r>
              <a:rPr sz="1800" spc="25" dirty="0">
                <a:latin typeface="Century Gothic"/>
                <a:cs typeface="Century Gothic"/>
              </a:rPr>
              <a:t>I</a:t>
            </a:r>
            <a:r>
              <a:rPr sz="1800" spc="-10" dirty="0">
                <a:latin typeface="Century Gothic"/>
                <a:cs typeface="Century Gothic"/>
              </a:rPr>
              <a:t>S</a:t>
            </a:r>
            <a:r>
              <a:rPr sz="1800" spc="-20" dirty="0">
                <a:latin typeface="Century Gothic"/>
                <a:cs typeface="Century Gothic"/>
              </a:rPr>
              <a:t>T</a:t>
            </a:r>
            <a:r>
              <a:rPr sz="1800" spc="10" dirty="0">
                <a:latin typeface="Century Gothic"/>
                <a:cs typeface="Century Gothic"/>
              </a:rPr>
              <a:t>I</a:t>
            </a:r>
            <a:r>
              <a:rPr sz="1800" spc="-10" dirty="0">
                <a:latin typeface="Century Gothic"/>
                <a:cs typeface="Century Gothic"/>
              </a:rPr>
              <a:t>L</a:t>
            </a:r>
            <a:r>
              <a:rPr sz="1800" spc="-20" dirty="0">
                <a:latin typeface="Century Gothic"/>
                <a:cs typeface="Century Gothic"/>
              </a:rPr>
              <a:t>L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5" dirty="0">
                <a:latin typeface="Century Gothic"/>
                <a:cs typeface="Century Gothic"/>
              </a:rPr>
              <a:t>E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PL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CED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15" dirty="0">
                <a:latin typeface="Century Gothic"/>
                <a:cs typeface="Century Gothic"/>
              </a:rPr>
              <a:t>N</a:t>
            </a:r>
            <a:r>
              <a:rPr sz="1800" spc="-20" dirty="0">
                <a:latin typeface="Century Gothic"/>
                <a:cs typeface="Century Gothic"/>
              </a:rPr>
              <a:t> V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P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15" dirty="0">
                <a:latin typeface="Century Gothic"/>
                <a:cs typeface="Century Gothic"/>
              </a:rPr>
              <a:t>NG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DE</a:t>
            </a:r>
            <a:r>
              <a:rPr sz="1800" spc="-20" dirty="0">
                <a:latin typeface="Century Gothic"/>
                <a:cs typeface="Century Gothic"/>
              </a:rPr>
              <a:t>V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CES)</a:t>
            </a:r>
          </a:p>
        </p:txBody>
      </p:sp>
      <p:sp>
        <p:nvSpPr>
          <p:cNvPr id="3" name="object 3"/>
          <p:cNvSpPr/>
          <p:nvPr/>
        </p:nvSpPr>
        <p:spPr>
          <a:xfrm>
            <a:off x="1048511" y="1802892"/>
            <a:ext cx="4887468" cy="28529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20000" y="1793267"/>
            <a:ext cx="3848100" cy="28803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277736" y="2962058"/>
            <a:ext cx="95821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entury Gothic"/>
                <a:cs typeface="Century Gothic"/>
              </a:rPr>
              <a:t>98</a:t>
            </a:r>
            <a:r>
              <a:rPr sz="1800" dirty="0">
                <a:latin typeface="Century Gothic"/>
                <a:cs typeface="Century Gothic"/>
              </a:rPr>
              <a:t>%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-15" dirty="0">
                <a:latin typeface="Century Gothic"/>
                <a:cs typeface="Century Gothic"/>
              </a:rPr>
              <a:t>C</a:t>
            </a:r>
            <a:endParaRPr sz="18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94250" y="745527"/>
            <a:ext cx="345757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Century Gothic"/>
                <a:cs typeface="Century Gothic"/>
              </a:rPr>
              <a:t>S</a:t>
            </a:r>
            <a:r>
              <a:rPr sz="1800" dirty="0">
                <a:latin typeface="Century Gothic"/>
                <a:cs typeface="Century Gothic"/>
              </a:rPr>
              <a:t>Y</a:t>
            </a:r>
            <a:r>
              <a:rPr sz="1800" spc="-10" dirty="0">
                <a:latin typeface="Century Gothic"/>
                <a:cs typeface="Century Gothic"/>
              </a:rPr>
              <a:t>M</a:t>
            </a:r>
            <a:r>
              <a:rPr sz="1800" spc="-15" dirty="0">
                <a:latin typeface="Century Gothic"/>
                <a:cs typeface="Century Gothic"/>
              </a:rPr>
              <a:t>P</a:t>
            </a:r>
            <a:r>
              <a:rPr sz="1800" spc="-20" dirty="0">
                <a:latin typeface="Century Gothic"/>
                <a:cs typeface="Century Gothic"/>
              </a:rPr>
              <a:t>T</a:t>
            </a:r>
            <a:r>
              <a:rPr sz="1800" spc="-5" dirty="0">
                <a:latin typeface="Century Gothic"/>
                <a:cs typeface="Century Gothic"/>
              </a:rPr>
              <a:t>OM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O</a:t>
            </a:r>
            <a:r>
              <a:rPr sz="1800" dirty="0">
                <a:latin typeface="Century Gothic"/>
                <a:cs typeface="Century Gothic"/>
              </a:rPr>
              <a:t>F </a:t>
            </a:r>
            <a:r>
              <a:rPr sz="1800" spc="-5" dirty="0">
                <a:latin typeface="Century Gothic"/>
                <a:cs typeface="Century Gothic"/>
              </a:rPr>
              <a:t>M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30" dirty="0">
                <a:latin typeface="Century Gothic"/>
                <a:cs typeface="Century Gothic"/>
              </a:rPr>
              <a:t>R</a:t>
            </a:r>
            <a:r>
              <a:rPr sz="1800" spc="10" dirty="0">
                <a:latin typeface="Century Gothic"/>
                <a:cs typeface="Century Gothic"/>
              </a:rPr>
              <a:t>I</a:t>
            </a:r>
            <a:r>
              <a:rPr sz="1800" spc="-10" dirty="0">
                <a:latin typeface="Century Gothic"/>
                <a:cs typeface="Century Gothic"/>
              </a:rPr>
              <a:t>J</a:t>
            </a:r>
            <a:r>
              <a:rPr sz="1800" spc="-50" dirty="0">
                <a:latin typeface="Century Gothic"/>
                <a:cs typeface="Century Gothic"/>
              </a:rPr>
              <a:t>U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NA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45" dirty="0">
                <a:latin typeface="Century Gothic"/>
                <a:cs typeface="Century Gothic"/>
              </a:rPr>
              <a:t>U</a:t>
            </a:r>
            <a:r>
              <a:rPr sz="1800" dirty="0">
                <a:latin typeface="Century Gothic"/>
                <a:cs typeface="Century Gothic"/>
              </a:rPr>
              <a:t>SE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981200" y="1143000"/>
            <a:ext cx="8648191" cy="27699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53465">
              <a:lnSpc>
                <a:spcPct val="100000"/>
              </a:lnSpc>
            </a:pPr>
            <a:r>
              <a:rPr spc="-5" dirty="0"/>
              <a:t>DE</a:t>
            </a:r>
            <a:r>
              <a:rPr spc="10" dirty="0"/>
              <a:t>M</a:t>
            </a:r>
            <a:r>
              <a:rPr spc="20" dirty="0"/>
              <a:t>I</a:t>
            </a:r>
            <a:r>
              <a:rPr spc="-30" dirty="0"/>
              <a:t>N</a:t>
            </a:r>
            <a:r>
              <a:rPr spc="10" dirty="0"/>
              <a:t>I</a:t>
            </a:r>
            <a:r>
              <a:rPr dirty="0"/>
              <a:t>SH</a:t>
            </a:r>
            <a:r>
              <a:rPr spc="-10" dirty="0"/>
              <a:t>E</a:t>
            </a:r>
            <a:r>
              <a:rPr dirty="0"/>
              <a:t>D</a:t>
            </a:r>
            <a:r>
              <a:rPr spc="-30" dirty="0"/>
              <a:t> </a:t>
            </a:r>
            <a:r>
              <a:rPr spc="20" dirty="0"/>
              <a:t>I</a:t>
            </a:r>
            <a:r>
              <a:rPr spc="-15" dirty="0"/>
              <a:t>N</a:t>
            </a:r>
            <a:r>
              <a:rPr spc="-25" dirty="0"/>
              <a:t>H</a:t>
            </a:r>
            <a:r>
              <a:rPr spc="20" dirty="0"/>
              <a:t>I</a:t>
            </a:r>
            <a:r>
              <a:rPr spc="-5" dirty="0"/>
              <a:t>B</a:t>
            </a:r>
            <a:r>
              <a:rPr spc="10" dirty="0"/>
              <a:t>I</a:t>
            </a:r>
            <a:r>
              <a:rPr spc="-25" dirty="0"/>
              <a:t>T</a:t>
            </a:r>
            <a:r>
              <a:rPr spc="10" dirty="0"/>
              <a:t>I</a:t>
            </a:r>
            <a:r>
              <a:rPr spc="-20" dirty="0"/>
              <a:t>ONS</a:t>
            </a:r>
          </a:p>
          <a:p>
            <a:pPr marL="1053465" marR="2858770">
              <a:lnSpc>
                <a:spcPct val="100000"/>
              </a:lnSpc>
            </a:pPr>
            <a:r>
              <a:rPr dirty="0"/>
              <a:t>SCH</a:t>
            </a:r>
            <a:r>
              <a:rPr spc="20" dirty="0"/>
              <a:t>I</a:t>
            </a:r>
            <a:r>
              <a:rPr dirty="0"/>
              <a:t>ZOP</a:t>
            </a:r>
            <a:r>
              <a:rPr spc="-10" dirty="0"/>
              <a:t>H</a:t>
            </a:r>
            <a:r>
              <a:rPr spc="-15" dirty="0"/>
              <a:t>REN</a:t>
            </a:r>
            <a:r>
              <a:rPr dirty="0"/>
              <a:t>I</a:t>
            </a:r>
            <a:r>
              <a:rPr spc="-5" dirty="0"/>
              <a:t>A,</a:t>
            </a:r>
            <a:r>
              <a:rPr spc="-25" dirty="0"/>
              <a:t> </a:t>
            </a:r>
            <a:r>
              <a:rPr spc="-15" dirty="0"/>
              <a:t>P</a:t>
            </a:r>
            <a:r>
              <a:rPr spc="10" dirty="0"/>
              <a:t>A</a:t>
            </a:r>
            <a:r>
              <a:rPr spc="-15" dirty="0"/>
              <a:t>R</a:t>
            </a:r>
            <a:r>
              <a:rPr spc="-10" dirty="0"/>
              <a:t>A</a:t>
            </a:r>
            <a:r>
              <a:rPr spc="-15" dirty="0"/>
              <a:t>NO</a:t>
            </a:r>
            <a:r>
              <a:rPr dirty="0"/>
              <a:t>I</a:t>
            </a:r>
            <a:r>
              <a:rPr spc="-10" dirty="0"/>
              <a:t>A,</a:t>
            </a:r>
            <a:r>
              <a:rPr spc="-40" dirty="0"/>
              <a:t> </a:t>
            </a:r>
            <a:r>
              <a:rPr spc="-5" dirty="0"/>
              <a:t>DEPRESS</a:t>
            </a:r>
            <a:r>
              <a:rPr spc="25" dirty="0"/>
              <a:t>I</a:t>
            </a:r>
            <a:r>
              <a:rPr spc="-20" dirty="0"/>
              <a:t>ON</a:t>
            </a:r>
            <a:r>
              <a:rPr spc="-10" dirty="0"/>
              <a:t> </a:t>
            </a:r>
            <a:endParaRPr lang="en-US" spc="-10" dirty="0"/>
          </a:p>
          <a:p>
            <a:pPr marL="1053465" marR="2858770">
              <a:lnSpc>
                <a:spcPct val="100000"/>
              </a:lnSpc>
            </a:pPr>
            <a:r>
              <a:rPr dirty="0"/>
              <a:t>PO</a:t>
            </a:r>
            <a:r>
              <a:rPr spc="-15" dirty="0"/>
              <a:t>O</a:t>
            </a:r>
            <a:r>
              <a:rPr dirty="0"/>
              <a:t>R</a:t>
            </a:r>
            <a:r>
              <a:rPr spc="-10" dirty="0"/>
              <a:t> </a:t>
            </a:r>
            <a:r>
              <a:rPr dirty="0"/>
              <a:t>PE</a:t>
            </a:r>
            <a:r>
              <a:rPr spc="-10" dirty="0"/>
              <a:t>R</a:t>
            </a:r>
            <a:r>
              <a:rPr dirty="0"/>
              <a:t>C</a:t>
            </a:r>
            <a:r>
              <a:rPr spc="-10" dirty="0"/>
              <a:t>E</a:t>
            </a:r>
            <a:r>
              <a:rPr dirty="0"/>
              <a:t>P</a:t>
            </a:r>
            <a:r>
              <a:rPr spc="-15" dirty="0"/>
              <a:t>T</a:t>
            </a:r>
            <a:r>
              <a:rPr spc="20" dirty="0"/>
              <a:t>I</a:t>
            </a:r>
            <a:r>
              <a:rPr spc="-10" dirty="0"/>
              <a:t>O</a:t>
            </a:r>
            <a:r>
              <a:rPr dirty="0"/>
              <a:t>N</a:t>
            </a:r>
            <a:r>
              <a:rPr spc="-10" dirty="0"/>
              <a:t> O</a:t>
            </a:r>
            <a:r>
              <a:rPr dirty="0"/>
              <a:t>F</a:t>
            </a:r>
            <a:r>
              <a:rPr spc="-5" dirty="0"/>
              <a:t> </a:t>
            </a:r>
            <a:r>
              <a:rPr spc="-15" dirty="0"/>
              <a:t>T</a:t>
            </a:r>
            <a:r>
              <a:rPr spc="20" dirty="0"/>
              <a:t>I</a:t>
            </a:r>
            <a:r>
              <a:rPr spc="5" dirty="0"/>
              <a:t>M</a:t>
            </a:r>
            <a:r>
              <a:rPr dirty="0"/>
              <a:t>E</a:t>
            </a:r>
            <a:r>
              <a:rPr spc="-25" dirty="0"/>
              <a:t> </a:t>
            </a:r>
            <a:r>
              <a:rPr spc="20" dirty="0"/>
              <a:t>A</a:t>
            </a:r>
            <a:r>
              <a:rPr dirty="0"/>
              <a:t>ND</a:t>
            </a:r>
            <a:r>
              <a:rPr spc="-20" dirty="0"/>
              <a:t> </a:t>
            </a:r>
            <a:r>
              <a:rPr spc="-5" dirty="0"/>
              <a:t>D</a:t>
            </a:r>
            <a:r>
              <a:rPr spc="25" dirty="0"/>
              <a:t>I</a:t>
            </a:r>
            <a:r>
              <a:rPr dirty="0"/>
              <a:t>S</a:t>
            </a:r>
            <a:r>
              <a:rPr spc="-10" dirty="0"/>
              <a:t>T</a:t>
            </a:r>
            <a:r>
              <a:rPr spc="5" dirty="0"/>
              <a:t>A</a:t>
            </a:r>
            <a:r>
              <a:rPr dirty="0"/>
              <a:t>NCE </a:t>
            </a:r>
            <a:endParaRPr lang="en-US" dirty="0"/>
          </a:p>
          <a:p>
            <a:pPr marL="1053465" marR="2858770">
              <a:lnSpc>
                <a:spcPct val="100000"/>
              </a:lnSpc>
            </a:pPr>
            <a:r>
              <a:rPr spc="-5" dirty="0"/>
              <a:t>D</a:t>
            </a:r>
            <a:r>
              <a:rPr spc="25" dirty="0"/>
              <a:t>I</a:t>
            </a:r>
            <a:r>
              <a:rPr dirty="0"/>
              <a:t>SOR</a:t>
            </a:r>
            <a:r>
              <a:rPr spc="10" dirty="0"/>
              <a:t>I</a:t>
            </a:r>
            <a:r>
              <a:rPr spc="-20" dirty="0"/>
              <a:t>EN</a:t>
            </a:r>
            <a:r>
              <a:rPr spc="-30" dirty="0"/>
              <a:t>T</a:t>
            </a:r>
            <a:r>
              <a:rPr spc="0" dirty="0"/>
              <a:t>A</a:t>
            </a:r>
            <a:r>
              <a:rPr spc="-25" dirty="0"/>
              <a:t>T</a:t>
            </a:r>
            <a:r>
              <a:rPr spc="10" dirty="0"/>
              <a:t>I</a:t>
            </a:r>
            <a:r>
              <a:rPr spc="-20" dirty="0"/>
              <a:t>ON</a:t>
            </a:r>
          </a:p>
          <a:p>
            <a:pPr marL="1053465" marR="5775325">
              <a:lnSpc>
                <a:spcPct val="100000"/>
              </a:lnSpc>
            </a:pPr>
            <a:r>
              <a:rPr spc="-5" dirty="0"/>
              <a:t>B</a:t>
            </a:r>
            <a:r>
              <a:rPr spc="-10" dirty="0"/>
              <a:t>O</a:t>
            </a:r>
            <a:r>
              <a:rPr spc="-20" dirty="0"/>
              <a:t>D</a:t>
            </a:r>
            <a:r>
              <a:rPr spc="-15" dirty="0"/>
              <a:t>Y</a:t>
            </a:r>
            <a:r>
              <a:rPr dirty="0"/>
              <a:t> </a:t>
            </a:r>
            <a:r>
              <a:rPr spc="-25" dirty="0"/>
              <a:t>T</a:t>
            </a:r>
            <a:r>
              <a:rPr dirty="0"/>
              <a:t>RE</a:t>
            </a:r>
            <a:r>
              <a:rPr spc="5" dirty="0"/>
              <a:t>M</a:t>
            </a:r>
            <a:r>
              <a:rPr spc="-5" dirty="0"/>
              <a:t>ORS </a:t>
            </a:r>
            <a:endParaRPr lang="en-US" spc="-5" dirty="0"/>
          </a:p>
          <a:p>
            <a:pPr marL="1053465" marR="5775325">
              <a:lnSpc>
                <a:spcPct val="100000"/>
              </a:lnSpc>
            </a:pPr>
            <a:r>
              <a:rPr spc="-15" dirty="0"/>
              <a:t>E</a:t>
            </a:r>
            <a:r>
              <a:rPr spc="-10" dirty="0"/>
              <a:t>Y</a:t>
            </a:r>
            <a:r>
              <a:rPr spc="-5" dirty="0"/>
              <a:t>E</a:t>
            </a:r>
            <a:r>
              <a:rPr spc="-10" dirty="0"/>
              <a:t>L</a:t>
            </a:r>
            <a:r>
              <a:rPr spc="20" dirty="0"/>
              <a:t>I</a:t>
            </a:r>
            <a:r>
              <a:rPr dirty="0"/>
              <a:t>D</a:t>
            </a:r>
            <a:r>
              <a:rPr spc="-30" dirty="0"/>
              <a:t> </a:t>
            </a:r>
            <a:r>
              <a:rPr spc="-25" dirty="0"/>
              <a:t>T</a:t>
            </a:r>
            <a:r>
              <a:rPr dirty="0"/>
              <a:t>RE</a:t>
            </a:r>
            <a:r>
              <a:rPr spc="5" dirty="0"/>
              <a:t>M</a:t>
            </a:r>
            <a:r>
              <a:rPr spc="-5" dirty="0"/>
              <a:t>ORS </a:t>
            </a:r>
            <a:endParaRPr lang="en-US" spc="-5" dirty="0"/>
          </a:p>
          <a:p>
            <a:pPr marL="1053465" marR="5775325">
              <a:lnSpc>
                <a:spcPct val="100000"/>
              </a:lnSpc>
            </a:pPr>
            <a:r>
              <a:rPr spc="-5" dirty="0"/>
              <a:t>D</a:t>
            </a:r>
            <a:r>
              <a:rPr spc="25" dirty="0"/>
              <a:t>I</a:t>
            </a:r>
            <a:r>
              <a:rPr spc="-5" dirty="0"/>
              <a:t>A</a:t>
            </a:r>
            <a:r>
              <a:rPr spc="-10" dirty="0"/>
              <a:t>L</a:t>
            </a:r>
            <a:r>
              <a:rPr dirty="0"/>
              <a:t>A</a:t>
            </a:r>
            <a:r>
              <a:rPr spc="-25" dirty="0"/>
              <a:t>T</a:t>
            </a:r>
            <a:r>
              <a:rPr spc="-5" dirty="0"/>
              <a:t>E</a:t>
            </a:r>
            <a:r>
              <a:rPr dirty="0"/>
              <a:t>D</a:t>
            </a:r>
            <a:r>
              <a:rPr spc="-45" dirty="0"/>
              <a:t> </a:t>
            </a:r>
            <a:r>
              <a:rPr spc="-15" dirty="0"/>
              <a:t>P</a:t>
            </a:r>
            <a:r>
              <a:rPr spc="-40" dirty="0"/>
              <a:t>U</a:t>
            </a:r>
            <a:r>
              <a:rPr spc="-15" dirty="0"/>
              <a:t>P</a:t>
            </a:r>
            <a:r>
              <a:rPr spc="20" dirty="0"/>
              <a:t>I</a:t>
            </a:r>
            <a:r>
              <a:rPr spc="-10" dirty="0"/>
              <a:t>LS</a:t>
            </a:r>
          </a:p>
          <a:p>
            <a:pPr marL="1053465" marR="2544445">
              <a:lnSpc>
                <a:spcPct val="100000"/>
              </a:lnSpc>
            </a:pPr>
            <a:r>
              <a:rPr spc="-10" dirty="0"/>
              <a:t>M</a:t>
            </a:r>
            <a:r>
              <a:rPr spc="0" dirty="0"/>
              <a:t>A</a:t>
            </a:r>
            <a:r>
              <a:rPr spc="-15" dirty="0"/>
              <a:t>R</a:t>
            </a:r>
            <a:r>
              <a:rPr spc="-25" dirty="0"/>
              <a:t>K</a:t>
            </a:r>
            <a:r>
              <a:rPr spc="-5" dirty="0"/>
              <a:t>E</a:t>
            </a:r>
            <a:r>
              <a:rPr dirty="0"/>
              <a:t>D</a:t>
            </a:r>
            <a:r>
              <a:rPr spc="-45" dirty="0"/>
              <a:t> </a:t>
            </a:r>
            <a:r>
              <a:rPr dirty="0"/>
              <a:t>REDN</a:t>
            </a:r>
            <a:r>
              <a:rPr spc="-10" dirty="0"/>
              <a:t>E</a:t>
            </a:r>
            <a:r>
              <a:rPr dirty="0"/>
              <a:t>SS</a:t>
            </a:r>
            <a:r>
              <a:rPr spc="5" dirty="0"/>
              <a:t> </a:t>
            </a:r>
            <a:r>
              <a:rPr spc="-5" dirty="0"/>
              <a:t>O</a:t>
            </a:r>
            <a:r>
              <a:rPr dirty="0"/>
              <a:t>F</a:t>
            </a:r>
            <a:r>
              <a:rPr spc="5" dirty="0"/>
              <a:t> </a:t>
            </a:r>
            <a:r>
              <a:rPr spc="-15" dirty="0"/>
              <a:t>E</a:t>
            </a:r>
            <a:r>
              <a:rPr spc="-10" dirty="0"/>
              <a:t>Y</a:t>
            </a:r>
            <a:r>
              <a:rPr spc="-5" dirty="0"/>
              <a:t>E</a:t>
            </a:r>
            <a:r>
              <a:rPr dirty="0"/>
              <a:t>S</a:t>
            </a:r>
            <a:r>
              <a:rPr spc="5" dirty="0"/>
              <a:t> </a:t>
            </a:r>
            <a:r>
              <a:rPr dirty="0">
                <a:latin typeface="Century Gothic"/>
                <a:cs typeface="Century Gothic"/>
              </a:rPr>
              <a:t>–</a:t>
            </a:r>
            <a:r>
              <a:rPr spc="-10" dirty="0">
                <a:latin typeface="Century Gothic"/>
                <a:cs typeface="Century Gothic"/>
              </a:rPr>
              <a:t> </a:t>
            </a:r>
            <a:r>
              <a:rPr spc="-5" dirty="0"/>
              <a:t>B</a:t>
            </a:r>
            <a:r>
              <a:rPr spc="-10" dirty="0"/>
              <a:t>O</a:t>
            </a:r>
            <a:r>
              <a:rPr spc="-25" dirty="0"/>
              <a:t>T</a:t>
            </a:r>
            <a:r>
              <a:rPr dirty="0"/>
              <a:t>H</a:t>
            </a:r>
            <a:r>
              <a:rPr spc="10" dirty="0"/>
              <a:t> </a:t>
            </a:r>
            <a:r>
              <a:rPr spc="-15" dirty="0"/>
              <a:t>E</a:t>
            </a:r>
            <a:r>
              <a:rPr spc="-10" dirty="0"/>
              <a:t>Y</a:t>
            </a:r>
            <a:r>
              <a:rPr spc="-5" dirty="0"/>
              <a:t>ES </a:t>
            </a:r>
            <a:endParaRPr lang="en-US" spc="-5" dirty="0"/>
          </a:p>
          <a:p>
            <a:pPr marL="1053465" marR="2544445">
              <a:lnSpc>
                <a:spcPct val="100000"/>
              </a:lnSpc>
            </a:pPr>
            <a:r>
              <a:rPr spc="-10" dirty="0"/>
              <a:t>M</a:t>
            </a:r>
            <a:r>
              <a:rPr spc="0" dirty="0"/>
              <a:t>A</a:t>
            </a:r>
            <a:r>
              <a:rPr spc="-30" dirty="0"/>
              <a:t>R</a:t>
            </a:r>
            <a:r>
              <a:rPr spc="10" dirty="0"/>
              <a:t>I</a:t>
            </a:r>
            <a:r>
              <a:rPr spc="-10" dirty="0"/>
              <a:t>J</a:t>
            </a:r>
            <a:r>
              <a:rPr spc="-50" dirty="0"/>
              <a:t>U</a:t>
            </a:r>
            <a:r>
              <a:rPr spc="0" dirty="0"/>
              <a:t>A</a:t>
            </a:r>
            <a:r>
              <a:rPr spc="-15" dirty="0"/>
              <a:t>NA</a:t>
            </a:r>
            <a:r>
              <a:rPr spc="-20" dirty="0"/>
              <a:t> </a:t>
            </a:r>
            <a:r>
              <a:rPr spc="-5" dirty="0"/>
              <a:t>ODO</a:t>
            </a:r>
            <a:r>
              <a:rPr dirty="0"/>
              <a:t>R</a:t>
            </a:r>
            <a:r>
              <a:rPr spc="-10" dirty="0"/>
              <a:t> </a:t>
            </a:r>
            <a:r>
              <a:rPr spc="-25" dirty="0"/>
              <a:t>O</a:t>
            </a:r>
            <a:r>
              <a:rPr spc="-15" dirty="0"/>
              <a:t>N</a:t>
            </a:r>
            <a:r>
              <a:rPr dirty="0"/>
              <a:t> </a:t>
            </a:r>
            <a:r>
              <a:rPr spc="-5" dirty="0"/>
              <a:t>BR</a:t>
            </a:r>
            <a:r>
              <a:rPr spc="-10" dirty="0"/>
              <a:t>E</a:t>
            </a:r>
            <a:r>
              <a:rPr spc="0" dirty="0"/>
              <a:t>A</a:t>
            </a:r>
            <a:r>
              <a:rPr spc="-25" dirty="0"/>
              <a:t>T</a:t>
            </a:r>
            <a:r>
              <a:rPr dirty="0"/>
              <a:t>H</a:t>
            </a:r>
            <a:r>
              <a:rPr spc="-15" dirty="0"/>
              <a:t> </a:t>
            </a:r>
            <a:r>
              <a:rPr spc="-5" dirty="0"/>
              <a:t>O</a:t>
            </a:r>
            <a:r>
              <a:rPr dirty="0"/>
              <a:t>R CL</a:t>
            </a:r>
            <a:r>
              <a:rPr spc="-10" dirty="0"/>
              <a:t>O</a:t>
            </a:r>
            <a:r>
              <a:rPr spc="-25" dirty="0"/>
              <a:t>T</a:t>
            </a:r>
            <a:r>
              <a:rPr spc="-10" dirty="0"/>
              <a:t>H</a:t>
            </a:r>
            <a:r>
              <a:rPr spc="20" dirty="0"/>
              <a:t>I</a:t>
            </a:r>
            <a:r>
              <a:rPr spc="-15" dirty="0"/>
              <a:t>NG</a:t>
            </a:r>
          </a:p>
          <a:p>
            <a:pPr marL="1053465">
              <a:lnSpc>
                <a:spcPct val="100000"/>
              </a:lnSpc>
            </a:pPr>
            <a:r>
              <a:rPr spc="-5" dirty="0"/>
              <a:t>DEBR</a:t>
            </a:r>
            <a:r>
              <a:rPr spc="20" dirty="0"/>
              <a:t>I</a:t>
            </a:r>
            <a:r>
              <a:rPr dirty="0"/>
              <a:t>S</a:t>
            </a:r>
            <a:r>
              <a:rPr spc="-15" dirty="0"/>
              <a:t> </a:t>
            </a:r>
            <a:r>
              <a:rPr spc="20" dirty="0"/>
              <a:t>I</a:t>
            </a:r>
            <a:r>
              <a:rPr spc="-15" dirty="0"/>
              <a:t>N</a:t>
            </a:r>
            <a:r>
              <a:rPr spc="-20" dirty="0"/>
              <a:t> </a:t>
            </a:r>
            <a:r>
              <a:rPr spc="-10" dirty="0"/>
              <a:t>M</a:t>
            </a:r>
            <a:r>
              <a:rPr spc="-25" dirty="0"/>
              <a:t>O</a:t>
            </a:r>
            <a:r>
              <a:rPr spc="-50" dirty="0"/>
              <a:t>U</a:t>
            </a:r>
            <a:r>
              <a:rPr spc="-25" dirty="0"/>
              <a:t>T</a:t>
            </a:r>
            <a:r>
              <a:rPr dirty="0"/>
              <a:t>H</a:t>
            </a:r>
            <a:r>
              <a:rPr spc="10" dirty="0"/>
              <a:t> </a:t>
            </a:r>
            <a:r>
              <a:rPr spc="-5" dirty="0"/>
              <a:t>O</a:t>
            </a:r>
            <a:r>
              <a:rPr dirty="0"/>
              <a:t>R </a:t>
            </a:r>
            <a:r>
              <a:rPr spc="-25" dirty="0"/>
              <a:t>O</a:t>
            </a:r>
            <a:r>
              <a:rPr spc="-15" dirty="0"/>
              <a:t>N</a:t>
            </a:r>
            <a:r>
              <a:rPr dirty="0"/>
              <a:t> </a:t>
            </a:r>
            <a:r>
              <a:rPr spc="-10" dirty="0"/>
              <a:t>L</a:t>
            </a:r>
            <a:r>
              <a:rPr spc="10" dirty="0"/>
              <a:t>I</a:t>
            </a:r>
            <a:r>
              <a:rPr spc="-10" dirty="0"/>
              <a:t>PS,</a:t>
            </a:r>
            <a:r>
              <a:rPr spc="-20" dirty="0"/>
              <a:t> </a:t>
            </a:r>
            <a:r>
              <a:rPr spc="5" dirty="0"/>
              <a:t>G</a:t>
            </a:r>
            <a:r>
              <a:rPr dirty="0"/>
              <a:t>RE</a:t>
            </a:r>
            <a:r>
              <a:rPr spc="-15" dirty="0"/>
              <a:t>EN</a:t>
            </a:r>
            <a:r>
              <a:rPr spc="15" dirty="0"/>
              <a:t> </a:t>
            </a:r>
            <a:r>
              <a:rPr spc="-25" dirty="0"/>
              <a:t>T</a:t>
            </a:r>
            <a:r>
              <a:rPr spc="-20" dirty="0"/>
              <a:t>ONG</a:t>
            </a:r>
            <a:r>
              <a:rPr spc="-45" dirty="0"/>
              <a:t>U</a:t>
            </a:r>
            <a:r>
              <a:rPr dirty="0"/>
              <a:t>E</a:t>
            </a:r>
            <a:r>
              <a:rPr spc="30" dirty="0"/>
              <a:t> </a:t>
            </a:r>
            <a:r>
              <a:rPr spc="-5" dirty="0"/>
              <a:t>O</a:t>
            </a:r>
            <a:r>
              <a:rPr dirty="0"/>
              <a:t>R</a:t>
            </a:r>
            <a:r>
              <a:rPr spc="-15" dirty="0"/>
              <a:t> </a:t>
            </a:r>
            <a:r>
              <a:rPr spc="-5" dirty="0"/>
              <a:t>BL</a:t>
            </a:r>
            <a:r>
              <a:rPr spc="15" dirty="0"/>
              <a:t>I</a:t>
            </a:r>
            <a:r>
              <a:rPr spc="-10" dirty="0"/>
              <a:t>S</a:t>
            </a:r>
            <a:r>
              <a:rPr spc="-20" dirty="0"/>
              <a:t>T</a:t>
            </a:r>
            <a:r>
              <a:rPr spc="-5" dirty="0"/>
              <a:t>ER</a:t>
            </a:r>
            <a:r>
              <a:rPr spc="-15" dirty="0"/>
              <a:t>E</a:t>
            </a:r>
            <a:r>
              <a:rPr dirty="0"/>
              <a:t>D</a:t>
            </a:r>
            <a:r>
              <a:rPr spc="5" dirty="0"/>
              <a:t> </a:t>
            </a:r>
            <a:r>
              <a:rPr spc="-25" dirty="0"/>
              <a:t>T</a:t>
            </a:r>
            <a:r>
              <a:rPr spc="-20" dirty="0"/>
              <a:t>ONG</a:t>
            </a:r>
            <a:r>
              <a:rPr spc="-45" dirty="0"/>
              <a:t>U</a:t>
            </a:r>
            <a:r>
              <a:rPr dirty="0"/>
              <a:t>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19476" y="745527"/>
            <a:ext cx="7613015" cy="40318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indent="2274570">
              <a:lnSpc>
                <a:spcPct val="100000"/>
              </a:lnSpc>
            </a:pP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25" dirty="0">
                <a:latin typeface="Century Gothic"/>
                <a:cs typeface="Century Gothic"/>
              </a:rPr>
              <a:t>I</a:t>
            </a:r>
            <a:r>
              <a:rPr sz="1800" spc="-20" dirty="0">
                <a:latin typeface="Century Gothic"/>
                <a:cs typeface="Century Gothic"/>
              </a:rPr>
              <a:t>GN</a:t>
            </a:r>
            <a:r>
              <a:rPr sz="1800" spc="-10" dirty="0">
                <a:latin typeface="Century Gothic"/>
                <a:cs typeface="Century Gothic"/>
              </a:rPr>
              <a:t>S</a:t>
            </a:r>
            <a:r>
              <a:rPr sz="1800" spc="-5" dirty="0">
                <a:latin typeface="Century Gothic"/>
                <a:cs typeface="Century Gothic"/>
              </a:rPr>
              <a:t> O</a:t>
            </a:r>
            <a:r>
              <a:rPr sz="1800" dirty="0">
                <a:latin typeface="Century Gothic"/>
                <a:cs typeface="Century Gothic"/>
              </a:rPr>
              <a:t>F </a:t>
            </a:r>
            <a:r>
              <a:rPr sz="1800" spc="-5" dirty="0">
                <a:latin typeface="Century Gothic"/>
                <a:cs typeface="Century Gothic"/>
              </a:rPr>
              <a:t>O</a:t>
            </a:r>
            <a:r>
              <a:rPr sz="1800" spc="-20" dirty="0">
                <a:latin typeface="Century Gothic"/>
                <a:cs typeface="Century Gothic"/>
              </a:rPr>
              <a:t>V</a:t>
            </a:r>
            <a:r>
              <a:rPr sz="1800" spc="-5" dirty="0">
                <a:latin typeface="Century Gothic"/>
                <a:cs typeface="Century Gothic"/>
              </a:rPr>
              <a:t>ERDOSE</a:t>
            </a:r>
            <a:endParaRPr sz="18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6"/>
              </a:spcBef>
            </a:pPr>
            <a:endParaRPr sz="26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entury Gothic"/>
                <a:cs typeface="Century Gothic"/>
              </a:rPr>
              <a:t>EX</a:t>
            </a:r>
            <a:r>
              <a:rPr sz="1800" spc="-1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R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spc="5" dirty="0">
                <a:latin typeface="Century Gothic"/>
                <a:cs typeface="Century Gothic"/>
              </a:rPr>
              <a:t>M</a:t>
            </a:r>
            <a:r>
              <a:rPr sz="1800" dirty="0">
                <a:latin typeface="Century Gothic"/>
                <a:cs typeface="Century Gothic"/>
              </a:rPr>
              <a:t>E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spc="25" dirty="0">
                <a:latin typeface="Century Gothic"/>
                <a:cs typeface="Century Gothic"/>
              </a:rPr>
              <a:t>A</a:t>
            </a:r>
            <a:r>
              <a:rPr sz="1800" spc="-5" dirty="0">
                <a:latin typeface="Century Gothic"/>
                <a:cs typeface="Century Gothic"/>
              </a:rPr>
              <a:t>G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15" dirty="0">
                <a:latin typeface="Century Gothic"/>
                <a:cs typeface="Century Gothic"/>
              </a:rPr>
              <a:t>T</a:t>
            </a:r>
            <a:r>
              <a:rPr sz="1800" spc="5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T</a:t>
            </a:r>
            <a:r>
              <a:rPr sz="1800" spc="10" dirty="0">
                <a:latin typeface="Century Gothic"/>
                <a:cs typeface="Century Gothic"/>
              </a:rPr>
              <a:t>I</a:t>
            </a:r>
            <a:r>
              <a:rPr sz="1800" spc="-10" dirty="0">
                <a:latin typeface="Century Gothic"/>
                <a:cs typeface="Century Gothic"/>
              </a:rPr>
              <a:t>O</a:t>
            </a:r>
            <a:r>
              <a:rPr sz="1800" dirty="0">
                <a:latin typeface="Century Gothic"/>
                <a:cs typeface="Century Gothic"/>
              </a:rPr>
              <a:t>N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spc="2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ND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2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N</a:t>
            </a:r>
            <a:r>
              <a:rPr sz="1800" spc="-10" dirty="0">
                <a:latin typeface="Century Gothic"/>
                <a:cs typeface="Century Gothic"/>
              </a:rPr>
              <a:t>X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spc="-1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Y</a:t>
            </a:r>
          </a:p>
          <a:p>
            <a:pPr>
              <a:lnSpc>
                <a:spcPct val="100000"/>
              </a:lnSpc>
              <a:spcBef>
                <a:spcPts val="34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latin typeface="Century Gothic"/>
                <a:cs typeface="Century Gothic"/>
              </a:rPr>
              <a:t>R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C</a:t>
            </a:r>
            <a:r>
              <a:rPr sz="1800" spc="10" dirty="0">
                <a:latin typeface="Century Gothic"/>
                <a:cs typeface="Century Gothic"/>
              </a:rPr>
              <a:t>I</a:t>
            </a:r>
            <a:r>
              <a:rPr sz="1800" spc="-15" dirty="0">
                <a:latin typeface="Century Gothic"/>
                <a:cs typeface="Century Gothic"/>
              </a:rPr>
              <a:t>NG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-15" dirty="0">
                <a:latin typeface="Century Gothic"/>
                <a:cs typeface="Century Gothic"/>
              </a:rPr>
              <a:t>E</a:t>
            </a:r>
            <a:r>
              <a:rPr sz="180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R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5" dirty="0">
                <a:latin typeface="Century Gothic"/>
                <a:cs typeface="Century Gothic"/>
              </a:rPr>
              <a:t>B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0" dirty="0">
                <a:latin typeface="Century Gothic"/>
                <a:cs typeface="Century Gothic"/>
              </a:rPr>
              <a:t>T</a:t>
            </a:r>
            <a:endParaRPr sz="18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5" dirty="0">
                <a:latin typeface="Century Gothic"/>
                <a:cs typeface="Century Gothic"/>
              </a:rPr>
              <a:t>GH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spc="-15" dirty="0">
                <a:latin typeface="Century Gothic"/>
                <a:cs typeface="Century Gothic"/>
              </a:rPr>
              <a:t>R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N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NORM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0" dirty="0">
                <a:latin typeface="Century Gothic"/>
                <a:cs typeface="Century Gothic"/>
              </a:rPr>
              <a:t>L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BL</a:t>
            </a:r>
            <a:r>
              <a:rPr sz="1800" spc="-10" dirty="0">
                <a:latin typeface="Century Gothic"/>
                <a:cs typeface="Century Gothic"/>
              </a:rPr>
              <a:t>O</a:t>
            </a:r>
            <a:r>
              <a:rPr sz="1800" spc="-5" dirty="0">
                <a:latin typeface="Century Gothic"/>
                <a:cs typeface="Century Gothic"/>
              </a:rPr>
              <a:t>O</a:t>
            </a:r>
            <a:r>
              <a:rPr sz="1800" dirty="0">
                <a:latin typeface="Century Gothic"/>
                <a:cs typeface="Century Gothic"/>
              </a:rPr>
              <a:t>D</a:t>
            </a:r>
            <a:r>
              <a:rPr sz="1800" spc="1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PRESS</a:t>
            </a:r>
            <a:r>
              <a:rPr sz="1800" spc="-40" dirty="0">
                <a:latin typeface="Century Gothic"/>
                <a:cs typeface="Century Gothic"/>
              </a:rPr>
              <a:t>U</a:t>
            </a:r>
            <a:r>
              <a:rPr sz="1800" dirty="0">
                <a:latin typeface="Century Gothic"/>
                <a:cs typeface="Century Gothic"/>
              </a:rPr>
              <a:t>RE</a:t>
            </a:r>
          </a:p>
          <a:p>
            <a:pPr marL="12700" marR="2862580">
              <a:lnSpc>
                <a:spcPct val="200000"/>
              </a:lnSpc>
            </a:pPr>
            <a:r>
              <a:rPr sz="1800" spc="-10" dirty="0">
                <a:latin typeface="Century Gothic"/>
                <a:cs typeface="Century Gothic"/>
              </a:rPr>
              <a:t>M</a:t>
            </a:r>
            <a:r>
              <a:rPr sz="1800" spc="-45" dirty="0">
                <a:latin typeface="Century Gothic"/>
                <a:cs typeface="Century Gothic"/>
              </a:rPr>
              <a:t>U</a:t>
            </a:r>
            <a:r>
              <a:rPr sz="1800" spc="-5" dirty="0">
                <a:latin typeface="Century Gothic"/>
                <a:cs typeface="Century Gothic"/>
              </a:rPr>
              <a:t>SCL</a:t>
            </a:r>
            <a:r>
              <a:rPr sz="1800" dirty="0">
                <a:latin typeface="Century Gothic"/>
                <a:cs typeface="Century Gothic"/>
              </a:rPr>
              <a:t>E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SP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dirty="0">
                <a:latin typeface="Century Gothic"/>
                <a:cs typeface="Century Gothic"/>
              </a:rPr>
              <a:t>SM</a:t>
            </a:r>
            <a:r>
              <a:rPr sz="1800" spc="5" dirty="0">
                <a:latin typeface="Century Gothic"/>
                <a:cs typeface="Century Gothic"/>
              </a:rPr>
              <a:t>S</a:t>
            </a:r>
            <a:r>
              <a:rPr sz="1800" spc="-5" dirty="0">
                <a:latin typeface="Century Gothic"/>
                <a:cs typeface="Century Gothic"/>
              </a:rPr>
              <a:t>,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SE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10" dirty="0">
                <a:latin typeface="Century Gothic"/>
                <a:cs typeface="Century Gothic"/>
              </a:rPr>
              <a:t>Z</a:t>
            </a:r>
            <a:r>
              <a:rPr sz="1800" spc="-45" dirty="0">
                <a:latin typeface="Century Gothic"/>
                <a:cs typeface="Century Gothic"/>
              </a:rPr>
              <a:t>U</a:t>
            </a:r>
            <a:r>
              <a:rPr sz="1800" dirty="0">
                <a:latin typeface="Century Gothic"/>
                <a:cs typeface="Century Gothic"/>
              </a:rPr>
              <a:t>RES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spc="1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ND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RE</a:t>
            </a:r>
            <a:r>
              <a:rPr sz="1800" spc="5" dirty="0">
                <a:latin typeface="Century Gothic"/>
                <a:cs typeface="Century Gothic"/>
              </a:rPr>
              <a:t>M</a:t>
            </a:r>
            <a:r>
              <a:rPr sz="1800" spc="-5" dirty="0">
                <a:latin typeface="Century Gothic"/>
                <a:cs typeface="Century Gothic"/>
              </a:rPr>
              <a:t>ORS </a:t>
            </a:r>
            <a:endParaRPr lang="en-US" sz="1800" spc="-5" dirty="0">
              <a:latin typeface="Century Gothic"/>
              <a:cs typeface="Century Gothic"/>
            </a:endParaRPr>
          </a:p>
          <a:p>
            <a:pPr marL="12700" marR="2862580">
              <a:lnSpc>
                <a:spcPct val="200000"/>
              </a:lnSpc>
            </a:pP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0" dirty="0">
                <a:latin typeface="Century Gothic"/>
                <a:cs typeface="Century Gothic"/>
              </a:rPr>
              <a:t>L</a:t>
            </a:r>
            <a:r>
              <a:rPr sz="1800" spc="-20" dirty="0">
                <a:latin typeface="Century Gothic"/>
                <a:cs typeface="Century Gothic"/>
              </a:rPr>
              <a:t>L</a:t>
            </a:r>
            <a:r>
              <a:rPr sz="1800" spc="-45" dirty="0">
                <a:latin typeface="Century Gothic"/>
                <a:cs typeface="Century Gothic"/>
              </a:rPr>
              <a:t>U</a:t>
            </a:r>
            <a:r>
              <a:rPr sz="1800" dirty="0">
                <a:latin typeface="Century Gothic"/>
                <a:cs typeface="Century Gothic"/>
              </a:rPr>
              <a:t>C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15" dirty="0">
                <a:latin typeface="Century Gothic"/>
                <a:cs typeface="Century Gothic"/>
              </a:rPr>
              <a:t>N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20" dirty="0">
                <a:latin typeface="Century Gothic"/>
                <a:cs typeface="Century Gothic"/>
              </a:rPr>
              <a:t>ON</a:t>
            </a:r>
            <a:r>
              <a:rPr sz="1800" spc="-10" dirty="0">
                <a:latin typeface="Century Gothic"/>
                <a:cs typeface="Century Gothic"/>
              </a:rPr>
              <a:t>S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ND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PS</a:t>
            </a:r>
            <a:r>
              <a:rPr sz="1800" dirty="0">
                <a:latin typeface="Century Gothic"/>
                <a:cs typeface="Century Gothic"/>
              </a:rPr>
              <a:t>Y</a:t>
            </a:r>
            <a:r>
              <a:rPr sz="1800" spc="-20" dirty="0">
                <a:latin typeface="Century Gothic"/>
                <a:cs typeface="Century Gothic"/>
              </a:rPr>
              <a:t>CO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15" dirty="0">
                <a:latin typeface="Century Gothic"/>
                <a:cs typeface="Century Gothic"/>
              </a:rPr>
              <a:t>C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EP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SODES</a:t>
            </a: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-25" dirty="0">
                <a:latin typeface="Century Gothic"/>
                <a:cs typeface="Century Gothic"/>
              </a:rPr>
              <a:t>O</a:t>
            </a:r>
            <a:r>
              <a:rPr sz="1800" spc="-50" dirty="0">
                <a:latin typeface="Century Gothic"/>
                <a:cs typeface="Century Gothic"/>
              </a:rPr>
              <a:t>U</a:t>
            </a:r>
            <a:r>
              <a:rPr sz="1800" spc="-20" dirty="0">
                <a:latin typeface="Century Gothic"/>
                <a:cs typeface="Century Gothic"/>
              </a:rPr>
              <a:t>GH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4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O</a:t>
            </a:r>
            <a:r>
              <a:rPr sz="1800" dirty="0">
                <a:latin typeface="Century Gothic"/>
                <a:cs typeface="Century Gothic"/>
              </a:rPr>
              <a:t>F </a:t>
            </a:r>
            <a:r>
              <a:rPr sz="1800" spc="5" dirty="0">
                <a:latin typeface="Century Gothic"/>
                <a:cs typeface="Century Gothic"/>
              </a:rPr>
              <a:t>S</a:t>
            </a:r>
            <a:r>
              <a:rPr sz="1800" spc="-45" dirty="0">
                <a:latin typeface="Century Gothic"/>
                <a:cs typeface="Century Gothic"/>
              </a:rPr>
              <a:t>U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dirty="0">
                <a:latin typeface="Century Gothic"/>
                <a:cs typeface="Century Gothic"/>
              </a:rPr>
              <a:t>C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5" dirty="0">
                <a:latin typeface="Century Gothic"/>
                <a:cs typeface="Century Gothic"/>
              </a:rPr>
              <a:t>D</a:t>
            </a:r>
            <a:r>
              <a:rPr sz="1800" dirty="0">
                <a:latin typeface="Century Gothic"/>
                <a:cs typeface="Century Gothic"/>
              </a:rPr>
              <a:t>E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O</a:t>
            </a:r>
            <a:r>
              <a:rPr sz="1800" dirty="0">
                <a:latin typeface="Century Gothic"/>
                <a:cs typeface="Century Gothic"/>
              </a:rPr>
              <a:t>R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OT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-5" dirty="0">
                <a:latin typeface="Century Gothic"/>
                <a:cs typeface="Century Gothic"/>
              </a:rPr>
              <a:t>E</a:t>
            </a:r>
            <a:r>
              <a:rPr sz="1800" dirty="0">
                <a:latin typeface="Century Gothic"/>
                <a:cs typeface="Century Gothic"/>
              </a:rPr>
              <a:t>R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RMF</a:t>
            </a:r>
            <a:r>
              <a:rPr sz="1800" spc="-40" dirty="0">
                <a:latin typeface="Century Gothic"/>
                <a:cs typeface="Century Gothic"/>
              </a:rPr>
              <a:t>U</a:t>
            </a:r>
            <a:r>
              <a:rPr sz="1800" spc="-10" dirty="0">
                <a:latin typeface="Century Gothic"/>
                <a:cs typeface="Century Gothic"/>
              </a:rPr>
              <a:t>L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20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-25" dirty="0">
                <a:latin typeface="Century Gothic"/>
                <a:cs typeface="Century Gothic"/>
              </a:rPr>
              <a:t>O</a:t>
            </a:r>
            <a:r>
              <a:rPr sz="1800" spc="-50" dirty="0">
                <a:latin typeface="Century Gothic"/>
                <a:cs typeface="Century Gothic"/>
              </a:rPr>
              <a:t>U</a:t>
            </a:r>
            <a:r>
              <a:rPr sz="1800" spc="-20" dirty="0">
                <a:latin typeface="Century Gothic"/>
                <a:cs typeface="Century Gothic"/>
              </a:rPr>
              <a:t>GH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4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O</a:t>
            </a:r>
            <a:r>
              <a:rPr sz="1800" dirty="0">
                <a:latin typeface="Century Gothic"/>
                <a:cs typeface="Century Gothic"/>
              </a:rPr>
              <a:t>R 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C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20" dirty="0">
                <a:latin typeface="Century Gothic"/>
                <a:cs typeface="Century Gothic"/>
              </a:rPr>
              <a:t>ON</a:t>
            </a:r>
            <a:r>
              <a:rPr sz="1800" spc="-10" dirty="0">
                <a:latin typeface="Century Gothic"/>
                <a:cs typeface="Century Gothic"/>
              </a:rPr>
              <a:t>S </a:t>
            </a:r>
            <a:r>
              <a:rPr sz="1800" dirty="0">
                <a:latin typeface="Century Gothic"/>
                <a:cs typeface="Century Gothic"/>
              </a:rPr>
              <a:t>–</a:t>
            </a:r>
          </a:p>
          <a:p>
            <a:pPr marL="12700">
              <a:lnSpc>
                <a:spcPct val="100000"/>
              </a:lnSpc>
            </a:pP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-15" dirty="0">
                <a:latin typeface="Century Gothic"/>
                <a:cs typeface="Century Gothic"/>
              </a:rPr>
              <a:t>EY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20" dirty="0">
                <a:latin typeface="Century Gothic"/>
                <a:cs typeface="Century Gothic"/>
              </a:rPr>
              <a:t>V</a:t>
            </a:r>
            <a:r>
              <a:rPr sz="1800" dirty="0">
                <a:latin typeface="Century Gothic"/>
                <a:cs typeface="Century Gothic"/>
              </a:rPr>
              <a:t>E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M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NY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M</a:t>
            </a:r>
            <a:r>
              <a:rPr sz="1800" spc="-5" dirty="0">
                <a:latin typeface="Century Gothic"/>
                <a:cs typeface="Century Gothic"/>
              </a:rPr>
              <a:t>OR</a:t>
            </a:r>
            <a:r>
              <a:rPr sz="1800" dirty="0">
                <a:latin typeface="Century Gothic"/>
                <a:cs typeface="Century Gothic"/>
              </a:rPr>
              <a:t>E</a:t>
            </a:r>
            <a:r>
              <a:rPr sz="1800" spc="-20" dirty="0">
                <a:latin typeface="Century Gothic"/>
                <a:cs typeface="Century Gothic"/>
              </a:rPr>
              <a:t> V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5" dirty="0">
                <a:latin typeface="Century Gothic"/>
                <a:cs typeface="Century Gothic"/>
              </a:rPr>
              <a:t>O</a:t>
            </a:r>
            <a:r>
              <a:rPr sz="1800" spc="-10" dirty="0">
                <a:latin typeface="Century Gothic"/>
                <a:cs typeface="Century Gothic"/>
              </a:rPr>
              <a:t>L</a:t>
            </a:r>
            <a:r>
              <a:rPr sz="1800" spc="-20" dirty="0">
                <a:latin typeface="Century Gothic"/>
                <a:cs typeface="Century Gothic"/>
              </a:rPr>
              <a:t>EN</a:t>
            </a:r>
            <a:r>
              <a:rPr sz="1800" spc="-10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O</a:t>
            </a:r>
            <a:r>
              <a:rPr sz="1800" spc="-50" dirty="0">
                <a:latin typeface="Century Gothic"/>
                <a:cs typeface="Century Gothic"/>
              </a:rPr>
              <a:t>U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5" dirty="0">
                <a:latin typeface="Century Gothic"/>
                <a:cs typeface="Century Gothic"/>
              </a:rPr>
              <a:t>B</a:t>
            </a:r>
            <a:r>
              <a:rPr sz="1800" spc="-30" dirty="0">
                <a:latin typeface="Century Gothic"/>
                <a:cs typeface="Century Gothic"/>
              </a:rPr>
              <a:t>U</a:t>
            </a:r>
            <a:r>
              <a:rPr sz="1800" spc="-10" dirty="0">
                <a:latin typeface="Century Gothic"/>
                <a:cs typeface="Century Gothic"/>
              </a:rPr>
              <a:t>RS</a:t>
            </a:r>
            <a:r>
              <a:rPr sz="1800" spc="-20" dirty="0">
                <a:latin typeface="Century Gothic"/>
                <a:cs typeface="Century Gothic"/>
              </a:rPr>
              <a:t>T</a:t>
            </a:r>
            <a:r>
              <a:rPr sz="1800" dirty="0">
                <a:latin typeface="Century Gothic"/>
                <a:cs typeface="Century Gothic"/>
              </a:rPr>
              <a:t>S</a:t>
            </a:r>
            <a:r>
              <a:rPr sz="1800" spc="65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spc="0" dirty="0">
                <a:latin typeface="Century Gothic"/>
                <a:cs typeface="Century Gothic"/>
              </a:rPr>
              <a:t>A</a:t>
            </a:r>
            <a:r>
              <a:rPr sz="1800" spc="-15" dirty="0">
                <a:latin typeface="Century Gothic"/>
                <a:cs typeface="Century Gothic"/>
              </a:rPr>
              <a:t>N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spc="20" dirty="0">
                <a:latin typeface="Century Gothic"/>
                <a:cs typeface="Century Gothic"/>
              </a:rPr>
              <a:t>I</a:t>
            </a:r>
            <a:r>
              <a:rPr sz="1800" spc="-15" dirty="0">
                <a:latin typeface="Century Gothic"/>
                <a:cs typeface="Century Gothic"/>
              </a:rPr>
              <a:t>N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</a:t>
            </a:r>
            <a:r>
              <a:rPr sz="1800" spc="-10" dirty="0">
                <a:latin typeface="Century Gothic"/>
                <a:cs typeface="Century Gothic"/>
              </a:rPr>
              <a:t>H</a:t>
            </a:r>
            <a:r>
              <a:rPr sz="1800" dirty="0">
                <a:latin typeface="Century Gothic"/>
                <a:cs typeface="Century Gothic"/>
              </a:rPr>
              <a:t>E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spc="-15" dirty="0">
                <a:latin typeface="Century Gothic"/>
                <a:cs typeface="Century Gothic"/>
              </a:rPr>
              <a:t>P</a:t>
            </a:r>
            <a:r>
              <a:rPr sz="1800" spc="10" dirty="0">
                <a:latin typeface="Century Gothic"/>
                <a:cs typeface="Century Gothic"/>
              </a:rPr>
              <a:t>A</a:t>
            </a:r>
            <a:r>
              <a:rPr sz="1800" spc="-10" dirty="0">
                <a:latin typeface="Century Gothic"/>
                <a:cs typeface="Century Gothic"/>
              </a:rPr>
              <a:t>ST</a:t>
            </a:r>
            <a:endParaRPr sz="18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17594" y="4069715"/>
            <a:ext cx="8881643" cy="6256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36039" y="1460579"/>
            <a:ext cx="9992995" cy="22159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u="heavy" spc="-5" dirty="0">
                <a:solidFill>
                  <a:srgbClr val="F49100"/>
                </a:solidFill>
                <a:latin typeface="Century Gothic"/>
                <a:cs typeface="Century Gothic"/>
                <a:hlinkClick r:id="rId4"/>
              </a:rPr>
              <a:t>w</a:t>
            </a:r>
            <a:r>
              <a:rPr sz="3600" u="heavy" spc="-15" dirty="0">
                <a:solidFill>
                  <a:srgbClr val="F49100"/>
                </a:solidFill>
                <a:latin typeface="Century Gothic"/>
                <a:cs typeface="Century Gothic"/>
                <a:hlinkClick r:id="rId4"/>
              </a:rPr>
              <a:t>w</a:t>
            </a:r>
            <a:r>
              <a:rPr sz="3600" u="heavy" spc="-5" dirty="0">
                <a:solidFill>
                  <a:srgbClr val="F49100"/>
                </a:solidFill>
                <a:latin typeface="Century Gothic"/>
                <a:cs typeface="Century Gothic"/>
                <a:hlinkClick r:id="rId4"/>
              </a:rPr>
              <a:t>w.neb</a:t>
            </a:r>
            <a:r>
              <a:rPr sz="3600" u="heavy" spc="-10" dirty="0">
                <a:solidFill>
                  <a:srgbClr val="F49100"/>
                </a:solidFill>
                <a:latin typeface="Century Gothic"/>
                <a:cs typeface="Century Gothic"/>
                <a:hlinkClick r:id="rId4"/>
              </a:rPr>
              <a:t>r</a:t>
            </a:r>
            <a:r>
              <a:rPr sz="3600" u="heavy" spc="-5" dirty="0">
                <a:solidFill>
                  <a:srgbClr val="F49100"/>
                </a:solidFill>
                <a:latin typeface="Century Gothic"/>
                <a:cs typeface="Century Gothic"/>
                <a:hlinkClick r:id="rId4"/>
              </a:rPr>
              <a:t>askaelks.</a:t>
            </a:r>
            <a:r>
              <a:rPr sz="3600" u="heavy" spc="-20" dirty="0">
                <a:solidFill>
                  <a:srgbClr val="F49100"/>
                </a:solidFill>
                <a:latin typeface="Century Gothic"/>
                <a:cs typeface="Century Gothic"/>
                <a:hlinkClick r:id="rId4"/>
              </a:rPr>
              <a:t>o</a:t>
            </a:r>
            <a:r>
              <a:rPr sz="3600" u="heavy" dirty="0">
                <a:solidFill>
                  <a:srgbClr val="F49100"/>
                </a:solidFill>
                <a:latin typeface="Century Gothic"/>
                <a:cs typeface="Century Gothic"/>
                <a:hlinkClick r:id="rId4"/>
              </a:rPr>
              <a:t>rg</a:t>
            </a:r>
            <a:endParaRPr sz="3600" dirty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r>
              <a:rPr sz="3600" dirty="0">
                <a:latin typeface="Century Gothic"/>
                <a:cs typeface="Century Gothic"/>
              </a:rPr>
              <a:t>Click</a:t>
            </a:r>
            <a:r>
              <a:rPr sz="3600" spc="5" dirty="0">
                <a:latin typeface="Century Gothic"/>
                <a:cs typeface="Century Gothic"/>
              </a:rPr>
              <a:t> </a:t>
            </a:r>
            <a:r>
              <a:rPr sz="3600" spc="-35" dirty="0">
                <a:latin typeface="Century Gothic"/>
                <a:cs typeface="Century Gothic"/>
              </a:rPr>
              <a:t>dow</a:t>
            </a:r>
            <a:r>
              <a:rPr sz="3600" spc="-25" dirty="0">
                <a:latin typeface="Century Gothic"/>
                <a:cs typeface="Century Gothic"/>
              </a:rPr>
              <a:t>n</a:t>
            </a:r>
            <a:r>
              <a:rPr sz="3600" dirty="0">
                <a:latin typeface="Century Gothic"/>
                <a:cs typeface="Century Gothic"/>
              </a:rPr>
              <a:t> </a:t>
            </a:r>
            <a:r>
              <a:rPr sz="3600" spc="-25" dirty="0">
                <a:latin typeface="Century Gothic"/>
                <a:cs typeface="Century Gothic"/>
              </a:rPr>
              <a:t>arr</a:t>
            </a:r>
            <a:r>
              <a:rPr sz="3600" spc="-30" dirty="0">
                <a:latin typeface="Century Gothic"/>
                <a:cs typeface="Century Gothic"/>
              </a:rPr>
              <a:t>ow</a:t>
            </a:r>
            <a:r>
              <a:rPr sz="3600" spc="20" dirty="0">
                <a:latin typeface="Century Gothic"/>
                <a:cs typeface="Century Gothic"/>
              </a:rPr>
              <a:t> </a:t>
            </a:r>
            <a:r>
              <a:rPr sz="3600" spc="-30" dirty="0">
                <a:latin typeface="Century Gothic"/>
                <a:cs typeface="Century Gothic"/>
              </a:rPr>
              <a:t>a</a:t>
            </a:r>
            <a:r>
              <a:rPr sz="3600" spc="-15" dirty="0">
                <a:latin typeface="Century Gothic"/>
                <a:cs typeface="Century Gothic"/>
              </a:rPr>
              <a:t>t</a:t>
            </a:r>
            <a:r>
              <a:rPr sz="3600" spc="10" dirty="0">
                <a:latin typeface="Century Gothic"/>
                <a:cs typeface="Century Gothic"/>
              </a:rPr>
              <a:t> </a:t>
            </a:r>
            <a:r>
              <a:rPr sz="3600" spc="-20" dirty="0">
                <a:latin typeface="Century Gothic"/>
                <a:cs typeface="Century Gothic"/>
              </a:rPr>
              <a:t>right</a:t>
            </a:r>
            <a:r>
              <a:rPr sz="3600" spc="15" dirty="0">
                <a:latin typeface="Century Gothic"/>
                <a:cs typeface="Century Gothic"/>
              </a:rPr>
              <a:t> </a:t>
            </a:r>
            <a:r>
              <a:rPr sz="3600" spc="-20" dirty="0">
                <a:latin typeface="Century Gothic"/>
                <a:cs typeface="Century Gothic"/>
              </a:rPr>
              <a:t>of</a:t>
            </a:r>
            <a:r>
              <a:rPr sz="3600" spc="-5" dirty="0">
                <a:latin typeface="Century Gothic"/>
                <a:cs typeface="Century Gothic"/>
              </a:rPr>
              <a:t> </a:t>
            </a:r>
            <a:r>
              <a:rPr sz="3600" spc="-25" dirty="0">
                <a:latin typeface="Century Gothic"/>
                <a:cs typeface="Century Gothic"/>
              </a:rPr>
              <a:t>Drug</a:t>
            </a:r>
            <a:r>
              <a:rPr sz="3600" dirty="0">
                <a:latin typeface="Century Gothic"/>
                <a:cs typeface="Century Gothic"/>
              </a:rPr>
              <a:t> </a:t>
            </a:r>
            <a:r>
              <a:rPr sz="3600" spc="-25" dirty="0">
                <a:latin typeface="Century Gothic"/>
                <a:cs typeface="Century Gothic"/>
              </a:rPr>
              <a:t>Awareness</a:t>
            </a:r>
            <a:r>
              <a:rPr sz="3600" spc="-10" dirty="0">
                <a:latin typeface="Century Gothic"/>
                <a:cs typeface="Century Gothic"/>
              </a:rPr>
              <a:t> </a:t>
            </a:r>
            <a:r>
              <a:rPr lang="en-US" sz="3600" spc="-10" dirty="0">
                <a:latin typeface="Century Gothic"/>
                <a:cs typeface="Century Gothic"/>
              </a:rPr>
              <a:t>4</a:t>
            </a:r>
            <a:r>
              <a:rPr sz="3600" spc="-5" dirty="0">
                <a:latin typeface="Century Gothic"/>
                <a:cs typeface="Century Gothic"/>
              </a:rPr>
              <a:t> </a:t>
            </a:r>
            <a:r>
              <a:rPr sz="3600" spc="-15" dirty="0">
                <a:latin typeface="Century Gothic"/>
                <a:cs typeface="Century Gothic"/>
              </a:rPr>
              <a:t>P</a:t>
            </a:r>
            <a:r>
              <a:rPr sz="3600" spc="-5" dirty="0">
                <a:latin typeface="Century Gothic"/>
                <a:cs typeface="Century Gothic"/>
              </a:rPr>
              <a:t>age</a:t>
            </a:r>
            <a:r>
              <a:rPr sz="3600" dirty="0">
                <a:latin typeface="Century Gothic"/>
                <a:cs typeface="Century Gothic"/>
              </a:rPr>
              <a:t>s </a:t>
            </a:r>
            <a:r>
              <a:rPr sz="3600" spc="-20" dirty="0">
                <a:latin typeface="Century Gothic"/>
                <a:cs typeface="Century Gothic"/>
              </a:rPr>
              <a:t>of</a:t>
            </a:r>
            <a:r>
              <a:rPr sz="3600" spc="-15" dirty="0">
                <a:latin typeface="Century Gothic"/>
                <a:cs typeface="Century Gothic"/>
              </a:rPr>
              <a:t> </a:t>
            </a:r>
            <a:r>
              <a:rPr sz="3600" spc="10" dirty="0">
                <a:latin typeface="Century Gothic"/>
                <a:cs typeface="Century Gothic"/>
              </a:rPr>
              <a:t>I</a:t>
            </a:r>
            <a:r>
              <a:rPr sz="3600" spc="-20" dirty="0">
                <a:latin typeface="Century Gothic"/>
                <a:cs typeface="Century Gothic"/>
              </a:rPr>
              <a:t>nfo</a:t>
            </a:r>
            <a:r>
              <a:rPr sz="3600" spc="-25" dirty="0">
                <a:latin typeface="Century Gothic"/>
                <a:cs typeface="Century Gothic"/>
              </a:rPr>
              <a:t>rmation</a:t>
            </a:r>
            <a:r>
              <a:rPr sz="3600" spc="35" dirty="0">
                <a:latin typeface="Century Gothic"/>
                <a:cs typeface="Century Gothic"/>
              </a:rPr>
              <a:t> </a:t>
            </a:r>
            <a:r>
              <a:rPr sz="3600" spc="-25" dirty="0">
                <a:latin typeface="Century Gothic"/>
                <a:cs typeface="Century Gothic"/>
              </a:rPr>
              <a:t>About</a:t>
            </a:r>
            <a:r>
              <a:rPr sz="3600" spc="-10" dirty="0">
                <a:latin typeface="Century Gothic"/>
                <a:cs typeface="Century Gothic"/>
              </a:rPr>
              <a:t> </a:t>
            </a:r>
            <a:r>
              <a:rPr sz="3600" spc="5" dirty="0">
                <a:latin typeface="Century Gothic"/>
                <a:cs typeface="Century Gothic"/>
              </a:rPr>
              <a:t>O</a:t>
            </a:r>
            <a:r>
              <a:rPr sz="3600" spc="-20" dirty="0">
                <a:latin typeface="Century Gothic"/>
                <a:cs typeface="Century Gothic"/>
              </a:rPr>
              <a:t>ur</a:t>
            </a:r>
            <a:r>
              <a:rPr sz="3600" dirty="0">
                <a:latin typeface="Century Gothic"/>
                <a:cs typeface="Century Gothic"/>
              </a:rPr>
              <a:t> </a:t>
            </a:r>
            <a:r>
              <a:rPr sz="3600" spc="-20" dirty="0">
                <a:latin typeface="Century Gothic"/>
                <a:cs typeface="Century Gothic"/>
              </a:rPr>
              <a:t>Pr</a:t>
            </a:r>
            <a:r>
              <a:rPr sz="3600" spc="-40" dirty="0">
                <a:latin typeface="Century Gothic"/>
                <a:cs typeface="Century Gothic"/>
              </a:rPr>
              <a:t>o</a:t>
            </a:r>
            <a:r>
              <a:rPr sz="3600" spc="-25" dirty="0">
                <a:latin typeface="Century Gothic"/>
                <a:cs typeface="Century Gothic"/>
              </a:rPr>
              <a:t>gram</a:t>
            </a:r>
            <a:r>
              <a:rPr sz="3600" spc="-10" dirty="0">
                <a:latin typeface="Century Gothic"/>
                <a:cs typeface="Century Gothic"/>
              </a:rPr>
              <a:t> </a:t>
            </a:r>
            <a:r>
              <a:rPr sz="3600" spc="-5" dirty="0">
                <a:latin typeface="Century Gothic"/>
                <a:cs typeface="Century Gothic"/>
              </a:rPr>
              <a:t>SMOS</a:t>
            </a:r>
            <a:r>
              <a:rPr sz="3600" dirty="0">
                <a:latin typeface="Century Gothic"/>
                <a:cs typeface="Century Gothic"/>
              </a:rPr>
              <a:t>H</a:t>
            </a:r>
            <a:r>
              <a:rPr sz="3600" spc="-10" dirty="0">
                <a:latin typeface="Century Gothic"/>
                <a:cs typeface="Century Gothic"/>
              </a:rPr>
              <a:t> </a:t>
            </a:r>
            <a:r>
              <a:rPr sz="3600" spc="-5" dirty="0">
                <a:latin typeface="Century Gothic"/>
                <a:cs typeface="Century Gothic"/>
              </a:rPr>
              <a:t>Video</a:t>
            </a:r>
            <a:r>
              <a:rPr sz="3600" dirty="0">
                <a:latin typeface="Century Gothic"/>
                <a:cs typeface="Century Gothic"/>
              </a:rPr>
              <a:t>s</a:t>
            </a:r>
            <a:r>
              <a:rPr sz="3600" spc="5" dirty="0">
                <a:latin typeface="Century Gothic"/>
                <a:cs typeface="Century Gothic"/>
              </a:rPr>
              <a:t> </a:t>
            </a:r>
            <a:r>
              <a:rPr sz="3600" spc="-5" dirty="0">
                <a:latin typeface="Century Gothic"/>
                <a:cs typeface="Century Gothic"/>
              </a:rPr>
              <a:t>ar</a:t>
            </a:r>
            <a:r>
              <a:rPr sz="3600" dirty="0">
                <a:latin typeface="Century Gothic"/>
                <a:cs typeface="Century Gothic"/>
              </a:rPr>
              <a:t>e </a:t>
            </a:r>
            <a:r>
              <a:rPr sz="3600" spc="-5" dirty="0">
                <a:latin typeface="Century Gothic"/>
                <a:cs typeface="Century Gothic"/>
              </a:rPr>
              <a:t>i</a:t>
            </a:r>
            <a:r>
              <a:rPr sz="3600" dirty="0">
                <a:latin typeface="Century Gothic"/>
                <a:cs typeface="Century Gothic"/>
              </a:rPr>
              <a:t>n</a:t>
            </a:r>
            <a:r>
              <a:rPr sz="3600" spc="10" dirty="0">
                <a:latin typeface="Century Gothic"/>
                <a:cs typeface="Century Gothic"/>
              </a:rPr>
              <a:t> </a:t>
            </a:r>
            <a:r>
              <a:rPr sz="3600" dirty="0">
                <a:latin typeface="Century Gothic"/>
                <a:cs typeface="Century Gothic"/>
              </a:rPr>
              <a:t>Youth</a:t>
            </a:r>
            <a:r>
              <a:rPr sz="3600" spc="-5" dirty="0">
                <a:latin typeface="Century Gothic"/>
                <a:cs typeface="Century Gothic"/>
              </a:rPr>
              <a:t> Info</a:t>
            </a:r>
            <a:r>
              <a:rPr sz="3600" spc="-15" dirty="0">
                <a:latin typeface="Century Gothic"/>
                <a:cs typeface="Century Gothic"/>
              </a:rPr>
              <a:t>r</a:t>
            </a:r>
            <a:r>
              <a:rPr sz="3600" dirty="0">
                <a:latin typeface="Century Gothic"/>
                <a:cs typeface="Century Gothic"/>
              </a:rPr>
              <a:t>mati</a:t>
            </a:r>
            <a:r>
              <a:rPr sz="3600" spc="-15" dirty="0">
                <a:latin typeface="Century Gothic"/>
                <a:cs typeface="Century Gothic"/>
              </a:rPr>
              <a:t>o</a:t>
            </a:r>
            <a:r>
              <a:rPr sz="3600" dirty="0">
                <a:latin typeface="Century Gothic"/>
                <a:cs typeface="Century Gothic"/>
              </a:rPr>
              <a:t>n</a:t>
            </a:r>
            <a:r>
              <a:rPr sz="3600" spc="30" dirty="0">
                <a:latin typeface="Century Gothic"/>
                <a:cs typeface="Century Gothic"/>
              </a:rPr>
              <a:t> </a:t>
            </a:r>
            <a:r>
              <a:rPr sz="3600" dirty="0">
                <a:latin typeface="Century Gothic"/>
                <a:cs typeface="Century Gothic"/>
              </a:rPr>
              <a:t>Page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CB2A4FBC-343C-43D3-8167-E16D3AFB3C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161" y="914400"/>
            <a:ext cx="6523181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6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</TotalTime>
  <Words>462</Words>
  <Application>Microsoft Office PowerPoint</Application>
  <PresentationFormat>Widescreen</PresentationFormat>
  <Paragraphs>67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Koller</dc:creator>
  <cp:lastModifiedBy>Bill Koller</cp:lastModifiedBy>
  <cp:revision>8</cp:revision>
  <dcterms:created xsi:type="dcterms:W3CDTF">2021-03-08T23:39:34Z</dcterms:created>
  <dcterms:modified xsi:type="dcterms:W3CDTF">2021-03-10T19:48:27Z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2021-02-22T00:00:00Z</vt:filetime>
  </property>
  <property fmtid="{D5CDD505-2E9C-101B-9397-08002B2CF9AE}" pid="3" name="LastSaved">
    <vt:filetime>2021-03-09T00:00:00Z</vt:filetime>
  </property>
</Properties>
</file>