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47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717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D4467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1441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375403"/>
            <a:ext cx="12191999" cy="24825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1731" y="126492"/>
            <a:ext cx="2481072" cy="9189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0011156" y="5876544"/>
            <a:ext cx="1393698" cy="3070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032745" y="5886081"/>
            <a:ext cx="1353438" cy="2672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497568" y="6303264"/>
            <a:ext cx="2419350" cy="30861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9519157" y="6312801"/>
            <a:ext cx="2378487" cy="2676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8340" y="1366710"/>
            <a:ext cx="10815319" cy="407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0420" y="1370457"/>
            <a:ext cx="10951159" cy="3355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D4467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nebraskaelks.org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56816" y="1088136"/>
            <a:ext cx="8575675" cy="4308475"/>
          </a:xfrm>
          <a:custGeom>
            <a:avLst/>
            <a:gdLst/>
            <a:ahLst/>
            <a:cxnLst/>
            <a:rect l="l" t="t" r="r" b="b"/>
            <a:pathLst>
              <a:path w="8575675" h="4308475">
                <a:moveTo>
                  <a:pt x="0" y="4308348"/>
                </a:moveTo>
                <a:lnTo>
                  <a:pt x="8575548" y="4308348"/>
                </a:lnTo>
                <a:lnTo>
                  <a:pt x="8575548" y="0"/>
                </a:lnTo>
                <a:lnTo>
                  <a:pt x="0" y="0"/>
                </a:lnTo>
                <a:lnTo>
                  <a:pt x="0" y="4308348"/>
                </a:lnTo>
                <a:close/>
              </a:path>
            </a:pathLst>
          </a:custGeom>
          <a:ln w="57150">
            <a:solidFill>
              <a:srgbClr val="502C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20186" y="1347216"/>
            <a:ext cx="6511036" cy="8152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37639" y="2326385"/>
            <a:ext cx="5027011" cy="6826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43807" y="4235703"/>
            <a:ext cx="4450334" cy="9074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5679" y="6509930"/>
            <a:ext cx="74168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2021M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09444" y="1114044"/>
            <a:ext cx="6987540" cy="1754505"/>
          </a:xfrm>
          <a:custGeom>
            <a:avLst/>
            <a:gdLst/>
            <a:ahLst/>
            <a:cxnLst/>
            <a:rect l="l" t="t" r="r" b="b"/>
            <a:pathLst>
              <a:path w="6987540" h="1754505">
                <a:moveTo>
                  <a:pt x="0" y="1754124"/>
                </a:moveTo>
                <a:lnTo>
                  <a:pt x="6987540" y="1754124"/>
                </a:lnTo>
                <a:lnTo>
                  <a:pt x="6987540" y="0"/>
                </a:lnTo>
                <a:lnTo>
                  <a:pt x="0" y="0"/>
                </a:lnTo>
                <a:lnTo>
                  <a:pt x="0" y="17541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22903" y="1269491"/>
            <a:ext cx="5128259" cy="617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3694" y="1312672"/>
            <a:ext cx="5046980" cy="5359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07564" y="2092426"/>
            <a:ext cx="6740652" cy="7406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77719" y="2135632"/>
            <a:ext cx="6659149" cy="6598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74647" y="3118000"/>
            <a:ext cx="7893684" cy="1176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QUESTION</a:t>
            </a:r>
            <a:r>
              <a:rPr sz="2800" b="1" spc="-10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#</a:t>
            </a:r>
            <a:r>
              <a:rPr sz="2800" b="1" spc="10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1</a:t>
            </a:r>
            <a:r>
              <a:rPr sz="2800" b="1" spc="-10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>
                <a:solidFill>
                  <a:srgbClr val="952399"/>
                </a:solidFill>
                <a:latin typeface="Century Gothic"/>
                <a:cs typeface="Century Gothic"/>
              </a:rPr>
              <a:t>–</a:t>
            </a:r>
            <a:r>
              <a:rPr sz="2800" b="1" spc="10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952399"/>
                </a:solidFill>
                <a:latin typeface="Century Gothic"/>
                <a:cs typeface="Century Gothic"/>
              </a:rPr>
              <a:t>RA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IS</a:t>
            </a:r>
            <a:r>
              <a:rPr sz="2800" b="1" spc="-15" dirty="0">
                <a:solidFill>
                  <a:srgbClr val="952399"/>
                </a:solidFill>
                <a:latin typeface="Century Gothic"/>
                <a:cs typeface="Century Gothic"/>
              </a:rPr>
              <a:t>E</a:t>
            </a:r>
            <a:r>
              <a:rPr sz="2800" b="1" spc="10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952399"/>
                </a:solidFill>
                <a:latin typeface="Century Gothic"/>
                <a:cs typeface="Century Gothic"/>
              </a:rPr>
              <a:t>YOU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R</a:t>
            </a:r>
            <a:r>
              <a:rPr sz="2800" b="1" spc="10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952399"/>
                </a:solidFill>
                <a:latin typeface="Century Gothic"/>
                <a:cs typeface="Century Gothic"/>
              </a:rPr>
              <a:t>H</a:t>
            </a:r>
            <a:r>
              <a:rPr sz="2800" b="1" spc="-40" dirty="0">
                <a:solidFill>
                  <a:srgbClr val="952399"/>
                </a:solidFill>
                <a:latin typeface="Century Gothic"/>
                <a:cs typeface="Century Gothic"/>
              </a:rPr>
              <a:t>A</a:t>
            </a:r>
            <a:r>
              <a:rPr sz="2800" b="1" spc="-25" dirty="0">
                <a:solidFill>
                  <a:srgbClr val="952399"/>
                </a:solidFill>
                <a:latin typeface="Century Gothic"/>
                <a:cs typeface="Century Gothic"/>
              </a:rPr>
              <a:t>ND</a:t>
            </a:r>
            <a:r>
              <a:rPr sz="2800" b="1" spc="20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TO</a:t>
            </a:r>
            <a:r>
              <a:rPr sz="2800" b="1" spc="-5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952399"/>
                </a:solidFill>
                <a:latin typeface="Century Gothic"/>
                <a:cs typeface="Century Gothic"/>
              </a:rPr>
              <a:t>AN</a:t>
            </a:r>
            <a:r>
              <a:rPr sz="2800" b="1" spc="-30" dirty="0">
                <a:solidFill>
                  <a:srgbClr val="952399"/>
                </a:solidFill>
                <a:latin typeface="Century Gothic"/>
                <a:cs typeface="Century Gothic"/>
              </a:rPr>
              <a:t>S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WER</a:t>
            </a:r>
            <a:endParaRPr sz="28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905510">
              <a:lnSpc>
                <a:spcPct val="100000"/>
              </a:lnSpc>
            </a:pP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QUEST</a:t>
            </a:r>
            <a:r>
              <a:rPr sz="2800" b="1" spc="-25" dirty="0">
                <a:solidFill>
                  <a:srgbClr val="952399"/>
                </a:solidFill>
                <a:latin typeface="Century Gothic"/>
                <a:cs typeface="Century Gothic"/>
              </a:rPr>
              <a:t>ION</a:t>
            </a:r>
            <a:r>
              <a:rPr sz="2800" b="1" spc="-5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#</a:t>
            </a:r>
            <a:r>
              <a:rPr sz="2800" b="1" spc="5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2</a:t>
            </a:r>
            <a:r>
              <a:rPr sz="2800" b="1" spc="-5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>
                <a:solidFill>
                  <a:srgbClr val="952399"/>
                </a:solidFill>
                <a:latin typeface="Century Gothic"/>
                <a:cs typeface="Century Gothic"/>
              </a:rPr>
              <a:t>–</a:t>
            </a:r>
            <a:r>
              <a:rPr sz="2800" b="1" spc="10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CLAP</a:t>
            </a:r>
            <a:r>
              <a:rPr sz="2800" b="1" spc="5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TO</a:t>
            </a:r>
            <a:r>
              <a:rPr sz="2800" b="1" spc="-5" dirty="0">
                <a:solidFill>
                  <a:srgbClr val="952399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952399"/>
                </a:solidFill>
                <a:latin typeface="Century Gothic"/>
                <a:cs typeface="Century Gothic"/>
              </a:rPr>
              <a:t>A</a:t>
            </a:r>
            <a:r>
              <a:rPr sz="2800" b="1" spc="-40" dirty="0">
                <a:solidFill>
                  <a:srgbClr val="952399"/>
                </a:solidFill>
                <a:latin typeface="Century Gothic"/>
                <a:cs typeface="Century Gothic"/>
              </a:rPr>
              <a:t>N</a:t>
            </a:r>
            <a:r>
              <a:rPr sz="2800" b="1" spc="-20" dirty="0">
                <a:solidFill>
                  <a:srgbClr val="952399"/>
                </a:solidFill>
                <a:latin typeface="Century Gothic"/>
                <a:cs typeface="Century Gothic"/>
              </a:rPr>
              <a:t>SWER</a:t>
            </a:r>
            <a:endParaRPr sz="2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4594" y="2210353"/>
            <a:ext cx="8896350" cy="2062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Opio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ds</a:t>
            </a:r>
            <a:r>
              <a:rPr sz="280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a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e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a</a:t>
            </a:r>
            <a:r>
              <a:rPr sz="2800" spc="1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cl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ass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of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d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u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gs</a:t>
            </a:r>
            <a:r>
              <a:rPr sz="280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th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at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i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n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cl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u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de</a:t>
            </a:r>
            <a:r>
              <a:rPr sz="2800" spc="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t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h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e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ill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e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g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a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l</a:t>
            </a:r>
            <a:endParaRPr sz="2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dru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g</a:t>
            </a:r>
            <a:r>
              <a:rPr sz="2800" spc="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h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e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o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n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,</a:t>
            </a:r>
            <a:r>
              <a:rPr sz="2800" spc="1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s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y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nt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h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et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c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o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p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o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ds</a:t>
            </a:r>
            <a:r>
              <a:rPr sz="280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such</a:t>
            </a:r>
            <a:r>
              <a:rPr sz="2800" spc="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as</a:t>
            </a:r>
            <a:r>
              <a:rPr sz="280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fe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n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ta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n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y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l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,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and</a:t>
            </a:r>
            <a:r>
              <a:rPr sz="2800" spc="6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p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ain re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l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ie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v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ers</a:t>
            </a:r>
            <a:r>
              <a:rPr sz="2800" spc="2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a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v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ai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l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ab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l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e</a:t>
            </a:r>
            <a:r>
              <a:rPr sz="2800" spc="1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legal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l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y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by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pre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s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c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ip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t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ion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,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s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u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c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h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as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 oxycodon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e</a:t>
            </a:r>
            <a:r>
              <a:rPr sz="2800" spc="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(</a:t>
            </a:r>
            <a:r>
              <a:rPr sz="2800" spc="-35" dirty="0">
                <a:solidFill>
                  <a:srgbClr val="464646"/>
                </a:solidFill>
                <a:latin typeface="Arial"/>
                <a:cs typeface="Arial"/>
              </a:rPr>
              <a:t>O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xyCont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in</a:t>
            </a:r>
            <a:r>
              <a:rPr sz="2775" spc="15" baseline="25525" dirty="0">
                <a:solidFill>
                  <a:srgbClr val="464646"/>
                </a:solidFill>
                <a:latin typeface="Arial"/>
                <a:cs typeface="Arial"/>
              </a:rPr>
              <a:t>®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),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h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y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d</a:t>
            </a:r>
            <a:r>
              <a:rPr sz="2800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o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c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o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d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o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n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e</a:t>
            </a:r>
            <a:r>
              <a:rPr sz="2800" spc="1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(</a:t>
            </a:r>
            <a:r>
              <a:rPr sz="2800" spc="-65" dirty="0">
                <a:solidFill>
                  <a:srgbClr val="464646"/>
                </a:solidFill>
                <a:latin typeface="Arial"/>
                <a:cs typeface="Arial"/>
              </a:rPr>
              <a:t>V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ic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o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di</a:t>
            </a:r>
            <a:r>
              <a:rPr sz="2800" spc="-25" dirty="0">
                <a:solidFill>
                  <a:srgbClr val="464646"/>
                </a:solidFill>
                <a:latin typeface="Arial"/>
                <a:cs typeface="Arial"/>
              </a:rPr>
              <a:t>n</a:t>
            </a:r>
            <a:r>
              <a:rPr sz="2775" spc="15" baseline="25525" dirty="0">
                <a:solidFill>
                  <a:srgbClr val="464646"/>
                </a:solidFill>
                <a:latin typeface="Arial"/>
                <a:cs typeface="Arial"/>
              </a:rPr>
              <a:t>®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),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 co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d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e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ne,</a:t>
            </a:r>
            <a:r>
              <a:rPr sz="2800" spc="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mo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p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h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ne,</a:t>
            </a:r>
            <a:r>
              <a:rPr sz="2800" spc="1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a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n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d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64646"/>
                </a:solidFill>
                <a:latin typeface="Arial"/>
                <a:cs typeface="Arial"/>
              </a:rPr>
              <a:t>m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any</a:t>
            </a:r>
            <a:r>
              <a:rPr sz="2800" spc="1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ot</a:t>
            </a:r>
            <a:r>
              <a:rPr sz="2800" spc="-10" dirty="0">
                <a:solidFill>
                  <a:srgbClr val="464646"/>
                </a:solidFill>
                <a:latin typeface="Arial"/>
                <a:cs typeface="Arial"/>
              </a:rPr>
              <a:t>h</a:t>
            </a:r>
            <a:r>
              <a:rPr sz="2800" spc="-20" dirty="0">
                <a:solidFill>
                  <a:srgbClr val="464646"/>
                </a:solidFill>
                <a:latin typeface="Arial"/>
                <a:cs typeface="Arial"/>
              </a:rPr>
              <a:t>e</a:t>
            </a:r>
            <a:r>
              <a:rPr sz="2800" spc="-5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Arial"/>
                <a:cs typeface="Arial"/>
              </a:rPr>
              <a:t>s.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53435">
              <a:lnSpc>
                <a:spcPts val="3775"/>
              </a:lnSpc>
            </a:pPr>
            <a:r>
              <a:rPr dirty="0"/>
              <a:t>What</a:t>
            </a:r>
            <a:r>
              <a:rPr spc="-10" dirty="0"/>
              <a:t> </a:t>
            </a:r>
            <a:r>
              <a:rPr spc="-5" dirty="0"/>
              <a:t>ar</a:t>
            </a:r>
            <a:r>
              <a:rPr dirty="0"/>
              <a:t>e</a:t>
            </a:r>
            <a:r>
              <a:rPr spc="10" dirty="0"/>
              <a:t> </a:t>
            </a:r>
            <a:r>
              <a:rPr dirty="0"/>
              <a:t>Opioid</a:t>
            </a:r>
            <a:r>
              <a:rPr spc="-20" dirty="0"/>
              <a:t>s</a:t>
            </a:r>
            <a:r>
              <a:rPr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409" y="1295400"/>
            <a:ext cx="11071860" cy="3795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All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opioids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che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m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ically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ela</a:t>
            </a:r>
            <a:r>
              <a:rPr sz="2800" spc="-35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ed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and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in</a:t>
            </a:r>
            <a:r>
              <a:rPr sz="2800" spc="-30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era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ct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with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o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pioid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55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ecep</a:t>
            </a:r>
            <a:r>
              <a:rPr sz="2800" spc="-30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o</a:t>
            </a:r>
            <a:r>
              <a:rPr sz="2800" spc="15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s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on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 ne</a:t>
            </a:r>
            <a:r>
              <a:rPr sz="2800" spc="95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ve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cells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i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n</a:t>
            </a:r>
            <a:r>
              <a:rPr sz="2800" spc="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the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body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and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br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in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.</a:t>
            </a:r>
            <a:r>
              <a:rPr sz="2800" spc="1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Opioid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60" dirty="0">
                <a:solidFill>
                  <a:srgbClr val="464646"/>
                </a:solidFill>
                <a:latin typeface="Segoe UI"/>
                <a:cs typeface="Segoe UI"/>
              </a:rPr>
              <a:t>p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ain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45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elie</a:t>
            </a:r>
            <a:r>
              <a:rPr sz="2800" spc="-35" dirty="0">
                <a:solidFill>
                  <a:srgbClr val="464646"/>
                </a:solidFill>
                <a:latin typeface="Segoe UI"/>
                <a:cs typeface="Segoe UI"/>
              </a:rPr>
              <a:t>v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</a:t>
            </a:r>
            <a:r>
              <a:rPr sz="2800" spc="5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s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generally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saf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when</a:t>
            </a:r>
            <a:r>
              <a:rPr sz="2800" spc="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ta</a:t>
            </a:r>
            <a:r>
              <a:rPr sz="2800" spc="-70" dirty="0">
                <a:solidFill>
                  <a:srgbClr val="464646"/>
                </a:solidFill>
                <a:latin typeface="Segoe UI"/>
                <a:cs typeface="Segoe UI"/>
              </a:rPr>
              <a:t>k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en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for</a:t>
            </a:r>
            <a:r>
              <a:rPr sz="280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sho</a:t>
            </a:r>
            <a:r>
              <a:rPr sz="2800" spc="75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 time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nd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as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p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escribed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by</a:t>
            </a:r>
            <a:r>
              <a:rPr sz="280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doc</a:t>
            </a:r>
            <a:r>
              <a:rPr sz="2800" spc="-30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o</a:t>
            </a:r>
            <a:r>
              <a:rPr sz="2800" spc="-225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,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but bec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use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they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p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odu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c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euph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o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ria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i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n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addit</a:t>
            </a:r>
            <a:r>
              <a:rPr sz="2800" spc="-25" dirty="0">
                <a:solidFill>
                  <a:srgbClr val="464646"/>
                </a:solidFill>
                <a:latin typeface="Segoe UI"/>
                <a:cs typeface="Segoe UI"/>
              </a:rPr>
              <a:t>i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on</a:t>
            </a:r>
            <a:r>
              <a:rPr sz="2800" spc="1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35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o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65" dirty="0">
                <a:solidFill>
                  <a:srgbClr val="464646"/>
                </a:solidFill>
                <a:latin typeface="Segoe UI"/>
                <a:cs typeface="Segoe UI"/>
              </a:rPr>
              <a:t>p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ain</a:t>
            </a:r>
            <a:r>
              <a:rPr sz="2800" spc="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eli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e</a:t>
            </a:r>
            <a:r>
              <a:rPr sz="2800" spc="-195" dirty="0">
                <a:solidFill>
                  <a:srgbClr val="464646"/>
                </a:solidFill>
                <a:latin typeface="Segoe UI"/>
                <a:cs typeface="Segoe UI"/>
              </a:rPr>
              <a:t>f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,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hey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can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be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misused</a:t>
            </a:r>
            <a:r>
              <a:rPr sz="2800" spc="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(ta</a:t>
            </a:r>
            <a:r>
              <a:rPr sz="2800" spc="-70" dirty="0">
                <a:solidFill>
                  <a:srgbClr val="464646"/>
                </a:solidFill>
                <a:latin typeface="Segoe UI"/>
                <a:cs typeface="Segoe UI"/>
              </a:rPr>
              <a:t>k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en</a:t>
            </a:r>
            <a:r>
              <a:rPr sz="2800" spc="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i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n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30" dirty="0">
                <a:solidFill>
                  <a:srgbClr val="464646"/>
                </a:solidFill>
                <a:latin typeface="Segoe UI"/>
                <a:cs typeface="Segoe UI"/>
              </a:rPr>
              <a:t>d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iffe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ent</a:t>
            </a:r>
            <a:r>
              <a:rPr sz="2800" spc="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way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or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i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n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5" dirty="0">
                <a:solidFill>
                  <a:srgbClr val="464646"/>
                </a:solidFill>
                <a:latin typeface="Segoe UI"/>
                <a:cs typeface="Segoe UI"/>
              </a:rPr>
              <a:t>l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45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ger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quantity</a:t>
            </a:r>
            <a:r>
              <a:rPr sz="2800" spc="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than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p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escribed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o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 ta</a:t>
            </a:r>
            <a:r>
              <a:rPr sz="2800" spc="-75" dirty="0">
                <a:solidFill>
                  <a:srgbClr val="464646"/>
                </a:solidFill>
                <a:latin typeface="Segoe UI"/>
                <a:cs typeface="Segoe UI"/>
              </a:rPr>
              <a:t>k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en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5" dirty="0">
                <a:solidFill>
                  <a:srgbClr val="464646"/>
                </a:solidFill>
                <a:latin typeface="Segoe UI"/>
                <a:cs typeface="Segoe UI"/>
              </a:rPr>
              <a:t>wi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thout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doc</a:t>
            </a:r>
            <a:r>
              <a:rPr sz="2800" spc="-35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o</a:t>
            </a:r>
            <a:r>
              <a:rPr sz="2800" spc="1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70" dirty="0">
                <a:solidFill>
                  <a:srgbClr val="464646"/>
                </a:solidFill>
                <a:latin typeface="Segoe UI"/>
                <a:cs typeface="Segoe UI"/>
              </a:rPr>
              <a:t>’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s</a:t>
            </a:r>
            <a:r>
              <a:rPr sz="2800" spc="-2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p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escript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i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on).</a:t>
            </a:r>
            <a:r>
              <a:rPr sz="2800" spc="2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0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egul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ar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us</a:t>
            </a:r>
            <a:r>
              <a:rPr sz="2800" spc="10" dirty="0">
                <a:solidFill>
                  <a:srgbClr val="464646"/>
                </a:solidFill>
                <a:latin typeface="Segoe UI"/>
                <a:cs typeface="Segoe UI"/>
              </a:rPr>
              <a:t>e</a:t>
            </a:r>
            <a:r>
              <a:rPr sz="2800" spc="-30" dirty="0">
                <a:solidFill>
                  <a:srgbClr val="464646"/>
                </a:solidFill>
                <a:latin typeface="Segoe UI"/>
                <a:cs typeface="Segoe UI"/>
              </a:rPr>
              <a:t>—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even as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p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escribed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by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doc</a:t>
            </a:r>
            <a:r>
              <a:rPr sz="2800" spc="-35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o</a:t>
            </a:r>
            <a:r>
              <a:rPr sz="2800" spc="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30" dirty="0">
                <a:solidFill>
                  <a:srgbClr val="464646"/>
                </a:solidFill>
                <a:latin typeface="Segoe UI"/>
                <a:cs typeface="Segoe UI"/>
              </a:rPr>
              <a:t>—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c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n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lead</a:t>
            </a:r>
            <a:r>
              <a:rPr sz="280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35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o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dependence</a:t>
            </a:r>
            <a:r>
              <a:rPr sz="2800" spc="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and,</a:t>
            </a:r>
            <a:r>
              <a:rPr sz="280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when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misused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,</a:t>
            </a:r>
            <a:r>
              <a:rPr sz="2800" spc="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opioid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55" dirty="0">
                <a:solidFill>
                  <a:srgbClr val="464646"/>
                </a:solidFill>
                <a:latin typeface="Segoe UI"/>
                <a:cs typeface="Segoe UI"/>
              </a:rPr>
              <a:t>p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ain</a:t>
            </a:r>
            <a:r>
              <a:rPr sz="2800" spc="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elie</a:t>
            </a:r>
            <a:r>
              <a:rPr sz="2800" spc="-35" dirty="0">
                <a:solidFill>
                  <a:srgbClr val="464646"/>
                </a:solidFill>
                <a:latin typeface="Segoe UI"/>
                <a:cs typeface="Segoe UI"/>
              </a:rPr>
              <a:t>v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</a:t>
            </a:r>
            <a:r>
              <a:rPr sz="2800" spc="5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s</a:t>
            </a:r>
            <a:r>
              <a:rPr sz="2800" spc="-2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c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n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lead</a:t>
            </a:r>
            <a:r>
              <a:rPr sz="280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35" dirty="0">
                <a:solidFill>
                  <a:srgbClr val="464646"/>
                </a:solidFill>
                <a:latin typeface="Segoe UI"/>
                <a:cs typeface="Segoe UI"/>
              </a:rPr>
              <a:t>t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o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dd</a:t>
            </a:r>
            <a:r>
              <a:rPr sz="2800" spc="-25" dirty="0">
                <a:solidFill>
                  <a:srgbClr val="464646"/>
                </a:solidFill>
                <a:latin typeface="Segoe UI"/>
                <a:cs typeface="Segoe UI"/>
              </a:rPr>
              <a:t>i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ction,</a:t>
            </a:r>
            <a:r>
              <a:rPr sz="2800" spc="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ove</a:t>
            </a:r>
            <a:r>
              <a:rPr sz="2800" spc="-50" dirty="0">
                <a:solidFill>
                  <a:srgbClr val="464646"/>
                </a:solidFill>
                <a:latin typeface="Segoe UI"/>
                <a:cs typeface="Segoe UI"/>
              </a:rPr>
              <a:t>r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dose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inci</a:t>
            </a:r>
            <a:r>
              <a:rPr sz="2800" spc="-30" dirty="0">
                <a:solidFill>
                  <a:srgbClr val="464646"/>
                </a:solidFill>
                <a:latin typeface="Segoe UI"/>
                <a:cs typeface="Segoe UI"/>
              </a:rPr>
              <a:t>d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ents,</a:t>
            </a:r>
            <a:r>
              <a:rPr sz="2800" spc="-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0" dirty="0">
                <a:solidFill>
                  <a:srgbClr val="464646"/>
                </a:solidFill>
                <a:latin typeface="Segoe UI"/>
                <a:cs typeface="Segoe UI"/>
              </a:rPr>
              <a:t>a</a:t>
            </a:r>
            <a:r>
              <a:rPr sz="2800" spc="-20" dirty="0">
                <a:solidFill>
                  <a:srgbClr val="464646"/>
                </a:solidFill>
                <a:latin typeface="Segoe UI"/>
                <a:cs typeface="Segoe UI"/>
              </a:rPr>
              <a:t>nd</a:t>
            </a:r>
            <a:r>
              <a:rPr sz="2800" spc="5" dirty="0">
                <a:solidFill>
                  <a:srgbClr val="464646"/>
                </a:solidFill>
                <a:latin typeface="Segoe UI"/>
                <a:cs typeface="Segoe UI"/>
              </a:rPr>
              <a:t> </a:t>
            </a:r>
            <a:r>
              <a:rPr sz="2800" spc="-15" dirty="0">
                <a:solidFill>
                  <a:srgbClr val="464646"/>
                </a:solidFill>
                <a:latin typeface="Segoe UI"/>
                <a:cs typeface="Segoe UI"/>
              </a:rPr>
              <a:t>deaths.</a:t>
            </a:r>
            <a:endParaRPr sz="2800" dirty="0">
              <a:latin typeface="Segoe UI"/>
              <a:cs typeface="Segoe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679" y="6509930"/>
            <a:ext cx="74168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2021M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229" y="1523238"/>
            <a:ext cx="10859770" cy="807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800" spc="-55" dirty="0">
                <a:latin typeface="Calibri"/>
                <a:cs typeface="Calibri"/>
              </a:rPr>
              <a:t>F</a:t>
            </a:r>
            <a:r>
              <a:rPr sz="2800" spc="-20" dirty="0">
                <a:latin typeface="Calibri"/>
                <a:cs typeface="Calibri"/>
              </a:rPr>
              <a:t>o</a:t>
            </a:r>
            <a:r>
              <a:rPr sz="2800" spc="-10" dirty="0">
                <a:latin typeface="Calibri"/>
                <a:cs typeface="Calibri"/>
              </a:rPr>
              <a:t>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y</a:t>
            </a:r>
            <a:r>
              <a:rPr sz="2800" spc="-20" dirty="0">
                <a:latin typeface="Calibri"/>
                <a:cs typeface="Calibri"/>
              </a:rPr>
              <a:t>ou</a:t>
            </a:r>
            <a:r>
              <a:rPr sz="2800" spc="-10" dirty="0">
                <a:latin typeface="Calibri"/>
                <a:cs typeface="Calibri"/>
              </a:rPr>
              <a:t>r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</a:t>
            </a:r>
            <a:r>
              <a:rPr sz="2800" spc="-20" dirty="0">
                <a:latin typeface="Calibri"/>
                <a:cs typeface="Calibri"/>
              </a:rPr>
              <a:t>isua</a:t>
            </a:r>
            <a:r>
              <a:rPr sz="2800" spc="-10" dirty="0">
                <a:latin typeface="Calibri"/>
                <a:cs typeface="Calibri"/>
              </a:rPr>
              <a:t>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c</a:t>
            </a:r>
            <a:r>
              <a:rPr sz="2800" spc="-25" dirty="0">
                <a:latin typeface="Calibri"/>
                <a:cs typeface="Calibri"/>
              </a:rPr>
              <a:t>omp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ehe</a:t>
            </a:r>
            <a:r>
              <a:rPr sz="2800" spc="-30" dirty="0">
                <a:latin typeface="Calibri"/>
                <a:cs typeface="Calibri"/>
              </a:rPr>
              <a:t>n</a:t>
            </a:r>
            <a:r>
              <a:rPr sz="2800" spc="-20" dirty="0">
                <a:latin typeface="Calibri"/>
                <a:cs typeface="Calibri"/>
              </a:rPr>
              <a:t>sio</a:t>
            </a:r>
            <a:r>
              <a:rPr sz="2800" spc="-15" dirty="0">
                <a:latin typeface="Calibri"/>
                <a:cs typeface="Calibri"/>
              </a:rPr>
              <a:t>n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o</a:t>
            </a:r>
            <a:r>
              <a:rPr sz="2800" spc="-10" dirty="0">
                <a:latin typeface="Calibri"/>
                <a:cs typeface="Calibri"/>
              </a:rPr>
              <a:t>f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</a:t>
            </a:r>
            <a:r>
              <a:rPr sz="2800" spc="-35" dirty="0">
                <a:latin typeface="Calibri"/>
                <a:cs typeface="Calibri"/>
              </a:rPr>
              <a:t>e</a:t>
            </a:r>
            <a:r>
              <a:rPr sz="2800" spc="-15" dirty="0">
                <a:latin typeface="Calibri"/>
                <a:cs typeface="Calibri"/>
              </a:rPr>
              <a:t>thal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</a:t>
            </a:r>
            <a:r>
              <a:rPr sz="2800" spc="-60" dirty="0">
                <a:latin typeface="Calibri"/>
                <a:cs typeface="Calibri"/>
              </a:rPr>
              <a:t>y</a:t>
            </a:r>
            <a:r>
              <a:rPr sz="2800" spc="-20" dirty="0">
                <a:latin typeface="Calibri"/>
                <a:cs typeface="Calibri"/>
              </a:rPr>
              <a:t>ou</a:t>
            </a:r>
            <a:r>
              <a:rPr sz="2800" spc="-10" dirty="0">
                <a:latin typeface="Calibri"/>
                <a:cs typeface="Calibri"/>
              </a:rPr>
              <a:t>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dead</a:t>
            </a:r>
            <a:r>
              <a:rPr sz="2800" spc="-10" dirty="0">
                <a:latin typeface="Calibri"/>
                <a:cs typeface="Calibri"/>
              </a:rPr>
              <a:t>)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dos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o</a:t>
            </a:r>
            <a:r>
              <a:rPr sz="2800" spc="-10" dirty="0">
                <a:latin typeface="Calibri"/>
                <a:cs typeface="Calibri"/>
              </a:rPr>
              <a:t>f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h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-65" dirty="0">
                <a:latin typeface="Calibri"/>
                <a:cs typeface="Calibri"/>
              </a:rPr>
              <a:t>r</a:t>
            </a:r>
            <a:r>
              <a:rPr sz="2800" spc="-20" dirty="0">
                <a:latin typeface="Calibri"/>
                <a:cs typeface="Calibri"/>
              </a:rPr>
              <a:t>oi</a:t>
            </a:r>
            <a:r>
              <a:rPr sz="2800" spc="-25" dirty="0">
                <a:latin typeface="Calibri"/>
                <a:cs typeface="Calibri"/>
              </a:rPr>
              <a:t>n</a:t>
            </a:r>
            <a:r>
              <a:rPr sz="2800" spc="-10" dirty="0">
                <a:latin typeface="Calibri"/>
                <a:cs typeface="Calibri"/>
              </a:rPr>
              <a:t>, </a:t>
            </a:r>
            <a:r>
              <a:rPr sz="2800" spc="-85" dirty="0">
                <a:latin typeface="Calibri"/>
                <a:cs typeface="Calibri"/>
              </a:rPr>
              <a:t>f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-45" dirty="0">
                <a:latin typeface="Calibri"/>
                <a:cs typeface="Calibri"/>
              </a:rPr>
              <a:t>n</a:t>
            </a:r>
            <a:r>
              <a:rPr sz="2800" spc="-50" dirty="0">
                <a:latin typeface="Calibri"/>
                <a:cs typeface="Calibri"/>
              </a:rPr>
              <a:t>t</a:t>
            </a:r>
            <a:r>
              <a:rPr sz="2800" spc="-15" dirty="0">
                <a:latin typeface="Calibri"/>
                <a:cs typeface="Calibri"/>
              </a:rPr>
              <a:t>a</a:t>
            </a:r>
            <a:r>
              <a:rPr sz="2800" spc="-65" dirty="0">
                <a:latin typeface="Calibri"/>
                <a:cs typeface="Calibri"/>
              </a:rPr>
              <a:t>n</a:t>
            </a:r>
            <a:r>
              <a:rPr sz="2800" spc="-10" dirty="0">
                <a:latin typeface="Calibri"/>
                <a:cs typeface="Calibri"/>
              </a:rPr>
              <a:t>yl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c</a:t>
            </a:r>
            <a:r>
              <a:rPr sz="2800" spc="-15" dirty="0">
                <a:latin typeface="Calibri"/>
                <a:cs typeface="Calibri"/>
              </a:rPr>
              <a:t>ar</a:t>
            </a:r>
            <a:r>
              <a:rPr sz="2800" spc="-85" dirty="0">
                <a:latin typeface="Calibri"/>
                <a:cs typeface="Calibri"/>
              </a:rPr>
              <a:t>f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-45" dirty="0">
                <a:latin typeface="Calibri"/>
                <a:cs typeface="Calibri"/>
              </a:rPr>
              <a:t>n</a:t>
            </a:r>
            <a:r>
              <a:rPr sz="2800" spc="-50" dirty="0">
                <a:latin typeface="Calibri"/>
                <a:cs typeface="Calibri"/>
              </a:rPr>
              <a:t>t</a:t>
            </a:r>
            <a:r>
              <a:rPr sz="2800" spc="-15" dirty="0">
                <a:latin typeface="Calibri"/>
                <a:cs typeface="Calibri"/>
              </a:rPr>
              <a:t>a</a:t>
            </a:r>
            <a:r>
              <a:rPr sz="2800" spc="-65" dirty="0">
                <a:latin typeface="Calibri"/>
                <a:cs typeface="Calibri"/>
              </a:rPr>
              <a:t>n</a:t>
            </a:r>
            <a:r>
              <a:rPr sz="2800" spc="-15" dirty="0">
                <a:latin typeface="Calibri"/>
                <a:cs typeface="Calibri"/>
              </a:rPr>
              <a:t>y</a:t>
            </a:r>
            <a:r>
              <a:rPr sz="2800" spc="-25" dirty="0">
                <a:latin typeface="Calibri"/>
                <a:cs typeface="Calibri"/>
              </a:rPr>
              <a:t>l</a:t>
            </a:r>
            <a:r>
              <a:rPr sz="2800" spc="-10" dirty="0">
                <a:latin typeface="Calibri"/>
                <a:cs typeface="Calibri"/>
              </a:rPr>
              <a:t>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he</a:t>
            </a:r>
            <a:r>
              <a:rPr sz="2800" spc="-55" dirty="0"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c</a:t>
            </a:r>
            <a:r>
              <a:rPr sz="2800" spc="-20" dirty="0">
                <a:latin typeface="Calibri"/>
                <a:cs typeface="Calibri"/>
              </a:rPr>
              <a:t>oupl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pi</a:t>
            </a:r>
            <a:r>
              <a:rPr sz="2800" spc="-15" dirty="0">
                <a:latin typeface="Calibri"/>
                <a:cs typeface="Calibri"/>
              </a:rPr>
              <a:t>ctu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es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15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bur</a:t>
            </a:r>
            <a:r>
              <a:rPr sz="2800" spc="-15" dirty="0">
                <a:latin typeface="Calibri"/>
                <a:cs typeface="Calibri"/>
              </a:rPr>
              <a:t>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55" dirty="0">
                <a:latin typeface="Calibri"/>
                <a:cs typeface="Calibri"/>
              </a:rPr>
              <a:t>n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15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y</a:t>
            </a:r>
            <a:r>
              <a:rPr sz="2800" spc="-20" dirty="0">
                <a:latin typeface="Calibri"/>
                <a:cs typeface="Calibri"/>
              </a:rPr>
              <a:t>ou</a:t>
            </a:r>
            <a:r>
              <a:rPr sz="2800" spc="-10" dirty="0">
                <a:latin typeface="Calibri"/>
                <a:cs typeface="Calibri"/>
              </a:rPr>
              <a:t>r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m</a:t>
            </a:r>
            <a:r>
              <a:rPr sz="2800" spc="-20" dirty="0">
                <a:latin typeface="Calibri"/>
                <a:cs typeface="Calibri"/>
              </a:rPr>
              <a:t>ind.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44467" y="2377439"/>
            <a:ext cx="4873751" cy="274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6259" y="2377439"/>
            <a:ext cx="2951988" cy="274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15983" y="2756916"/>
            <a:ext cx="2790444" cy="22478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9481" y="1366710"/>
            <a:ext cx="10815319" cy="4076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775"/>
              </a:lnSpc>
            </a:pPr>
            <a:r>
              <a:rPr spc="-5" dirty="0"/>
              <a:t>So</a:t>
            </a:r>
            <a:r>
              <a:rPr dirty="0"/>
              <a:t>, </a:t>
            </a:r>
            <a:r>
              <a:rPr spc="-10" dirty="0"/>
              <a:t>h</a:t>
            </a:r>
            <a:r>
              <a:rPr spc="-5" dirty="0"/>
              <a:t>o</a:t>
            </a:r>
            <a:r>
              <a:rPr dirty="0"/>
              <a:t>w </a:t>
            </a:r>
            <a:r>
              <a:rPr spc="-5" dirty="0"/>
              <a:t>ar</a:t>
            </a:r>
            <a:r>
              <a:rPr dirty="0"/>
              <a:t>e </a:t>
            </a:r>
            <a:r>
              <a:rPr spc="-5" dirty="0"/>
              <a:t>ou</a:t>
            </a:r>
            <a:r>
              <a:rPr dirty="0"/>
              <a:t>r</a:t>
            </a:r>
            <a:r>
              <a:rPr spc="-5" dirty="0"/>
              <a:t> kid</a:t>
            </a:r>
            <a:r>
              <a:rPr dirty="0"/>
              <a:t>s</a:t>
            </a:r>
            <a:r>
              <a:rPr spc="-5" dirty="0"/>
              <a:t> gett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g t</a:t>
            </a:r>
            <a:r>
              <a:rPr spc="-15" dirty="0"/>
              <a:t>h</a:t>
            </a:r>
            <a:r>
              <a:rPr spc="-5" dirty="0"/>
              <a:t>ei</a:t>
            </a:r>
            <a:r>
              <a:rPr dirty="0"/>
              <a:t>r </a:t>
            </a:r>
            <a:r>
              <a:rPr spc="-5" dirty="0"/>
              <a:t>h</a:t>
            </a:r>
            <a:r>
              <a:rPr spc="-15" dirty="0"/>
              <a:t>a</a:t>
            </a:r>
            <a:r>
              <a:rPr spc="-5" dirty="0"/>
              <a:t>nd</a:t>
            </a:r>
            <a:r>
              <a:rPr dirty="0"/>
              <a:t>s</a:t>
            </a:r>
            <a:r>
              <a:rPr spc="5" dirty="0"/>
              <a:t> </a:t>
            </a:r>
            <a:r>
              <a:rPr spc="-5" dirty="0"/>
              <a:t>o</a:t>
            </a:r>
            <a:r>
              <a:rPr dirty="0"/>
              <a:t>n O</a:t>
            </a:r>
            <a:r>
              <a:rPr spc="-15" dirty="0"/>
              <a:t>p</a:t>
            </a:r>
            <a:r>
              <a:rPr dirty="0"/>
              <a:t>ioid</a:t>
            </a:r>
            <a:r>
              <a:rPr spc="-20" dirty="0"/>
              <a:t>s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9481" y="1887900"/>
            <a:ext cx="10492740" cy="2489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5" dirty="0">
                <a:latin typeface="Arial"/>
                <a:cs typeface="Arial"/>
              </a:rPr>
              <a:t>Believe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or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n</a:t>
            </a:r>
            <a:r>
              <a:rPr sz="2800" spc="-10" dirty="0">
                <a:latin typeface="Arial"/>
                <a:cs typeface="Arial"/>
              </a:rPr>
              <a:t>ot,</a:t>
            </a:r>
            <a:r>
              <a:rPr sz="2800" spc="-5" dirty="0">
                <a:latin typeface="Arial"/>
                <a:cs typeface="Arial"/>
              </a:rPr>
              <a:t> f</a:t>
            </a:r>
            <a:r>
              <a:rPr sz="2800" spc="-10" dirty="0">
                <a:latin typeface="Arial"/>
                <a:cs typeface="Arial"/>
              </a:rPr>
              <a:t>r</a:t>
            </a:r>
            <a:r>
              <a:rPr sz="2800" spc="-15" dirty="0">
                <a:latin typeface="Arial"/>
                <a:cs typeface="Arial"/>
              </a:rPr>
              <a:t>o</a:t>
            </a:r>
            <a:r>
              <a:rPr sz="2800" spc="-25" dirty="0">
                <a:latin typeface="Arial"/>
                <a:cs typeface="Arial"/>
              </a:rPr>
              <a:t>m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y</a:t>
            </a:r>
            <a:r>
              <a:rPr sz="2800" spc="-10" dirty="0">
                <a:latin typeface="Arial"/>
                <a:cs typeface="Arial"/>
              </a:rPr>
              <a:t>o</a:t>
            </a:r>
            <a:r>
              <a:rPr sz="2800" spc="-15" dirty="0">
                <a:latin typeface="Arial"/>
                <a:cs typeface="Arial"/>
              </a:rPr>
              <a:t>u,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a</a:t>
            </a:r>
            <a:r>
              <a:rPr sz="2800" spc="-15" dirty="0">
                <a:latin typeface="Arial"/>
                <a:cs typeface="Arial"/>
              </a:rPr>
              <a:t>not</a:t>
            </a:r>
            <a:r>
              <a:rPr sz="2800" spc="-10" dirty="0">
                <a:latin typeface="Arial"/>
                <a:cs typeface="Arial"/>
              </a:rPr>
              <a:t>h</a:t>
            </a:r>
            <a:r>
              <a:rPr sz="2800" spc="-15" dirty="0">
                <a:latin typeface="Arial"/>
                <a:cs typeface="Arial"/>
              </a:rPr>
              <a:t>er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rel</a:t>
            </a:r>
            <a:r>
              <a:rPr sz="2800" spc="-15" dirty="0">
                <a:latin typeface="Arial"/>
                <a:cs typeface="Arial"/>
              </a:rPr>
              <a:t>a</a:t>
            </a:r>
            <a:r>
              <a:rPr sz="2800" spc="-10" dirty="0">
                <a:latin typeface="Arial"/>
                <a:cs typeface="Arial"/>
              </a:rPr>
              <a:t>tiv</a:t>
            </a:r>
            <a:r>
              <a:rPr sz="2800" spc="-20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or</a:t>
            </a:r>
            <a:r>
              <a:rPr sz="2800" spc="-5" dirty="0">
                <a:latin typeface="Arial"/>
                <a:cs typeface="Arial"/>
              </a:rPr>
              <a:t> f</a:t>
            </a:r>
            <a:r>
              <a:rPr sz="2800" spc="-10" dirty="0">
                <a:latin typeface="Arial"/>
                <a:cs typeface="Arial"/>
              </a:rPr>
              <a:t>r</a:t>
            </a:r>
            <a:r>
              <a:rPr sz="2800" spc="-15" dirty="0">
                <a:latin typeface="Arial"/>
                <a:cs typeface="Arial"/>
              </a:rPr>
              <a:t>o</a:t>
            </a:r>
            <a:r>
              <a:rPr sz="2800" spc="-25" dirty="0">
                <a:latin typeface="Arial"/>
                <a:cs typeface="Arial"/>
              </a:rPr>
              <a:t>m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fr</a:t>
            </a:r>
            <a:r>
              <a:rPr sz="2800" spc="-5" dirty="0">
                <a:latin typeface="Arial"/>
                <a:cs typeface="Arial"/>
              </a:rPr>
              <a:t>i</a:t>
            </a:r>
            <a:r>
              <a:rPr sz="2800" spc="-20" dirty="0">
                <a:latin typeface="Arial"/>
                <a:cs typeface="Arial"/>
              </a:rPr>
              <a:t>e</a:t>
            </a:r>
            <a:r>
              <a:rPr sz="2800" spc="-15" dirty="0">
                <a:latin typeface="Arial"/>
                <a:cs typeface="Arial"/>
              </a:rPr>
              <a:t>nd.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865879" algn="l"/>
              </a:tabLst>
            </a:pPr>
            <a:r>
              <a:rPr sz="2800" b="1" spc="-20" dirty="0">
                <a:latin typeface="Arial"/>
                <a:cs typeface="Arial"/>
              </a:rPr>
              <a:t>How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is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that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possible</a:t>
            </a:r>
            <a:r>
              <a:rPr sz="2800" b="1" spc="-20" dirty="0">
                <a:latin typeface="Arial"/>
                <a:cs typeface="Arial"/>
              </a:rPr>
              <a:t>?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80" dirty="0">
                <a:latin typeface="Arial"/>
                <a:cs typeface="Arial"/>
              </a:rPr>
              <a:t>W</a:t>
            </a:r>
            <a:r>
              <a:rPr sz="2800" b="1" spc="-20" dirty="0">
                <a:latin typeface="Arial"/>
                <a:cs typeface="Arial"/>
              </a:rPr>
              <a:t>e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w</a:t>
            </a:r>
            <a:r>
              <a:rPr sz="2800" b="1" spc="-15" dirty="0">
                <a:latin typeface="Arial"/>
                <a:cs typeface="Arial"/>
              </a:rPr>
              <a:t>a</a:t>
            </a:r>
            <a:r>
              <a:rPr sz="2800" b="1" spc="-10" dirty="0">
                <a:latin typeface="Arial"/>
                <a:cs typeface="Arial"/>
              </a:rPr>
              <a:t>t</a:t>
            </a:r>
            <a:r>
              <a:rPr sz="2800" b="1" spc="-15" dirty="0">
                <a:latin typeface="Arial"/>
                <a:cs typeface="Arial"/>
              </a:rPr>
              <a:t>c</a:t>
            </a:r>
            <a:r>
              <a:rPr sz="2800" b="1" spc="-20" dirty="0">
                <a:latin typeface="Arial"/>
                <a:cs typeface="Arial"/>
              </a:rPr>
              <a:t>h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them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real</a:t>
            </a:r>
            <a:r>
              <a:rPr sz="2800" b="1" spc="-5" dirty="0">
                <a:latin typeface="Arial"/>
                <a:cs typeface="Arial"/>
              </a:rPr>
              <a:t>l</a:t>
            </a:r>
            <a:r>
              <a:rPr sz="2800" b="1" spc="-20" dirty="0">
                <a:latin typeface="Arial"/>
                <a:cs typeface="Arial"/>
              </a:rPr>
              <a:t>y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close.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ts val="3300"/>
              </a:lnSpc>
            </a:pPr>
            <a:r>
              <a:rPr sz="2800" spc="-20" dirty="0">
                <a:latin typeface="Arial"/>
                <a:cs typeface="Arial"/>
              </a:rPr>
              <a:t>How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of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-20" dirty="0">
                <a:latin typeface="Arial"/>
                <a:cs typeface="Arial"/>
              </a:rPr>
              <a:t>en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h</a:t>
            </a:r>
            <a:r>
              <a:rPr sz="2800" spc="-10" dirty="0">
                <a:latin typeface="Arial"/>
                <a:cs typeface="Arial"/>
              </a:rPr>
              <a:t>a</a:t>
            </a:r>
            <a:r>
              <a:rPr sz="2800" spc="-15" dirty="0">
                <a:latin typeface="Arial"/>
                <a:cs typeface="Arial"/>
              </a:rPr>
              <a:t>ve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y</a:t>
            </a:r>
            <a:r>
              <a:rPr sz="2800" spc="-20" dirty="0">
                <a:latin typeface="Arial"/>
                <a:cs typeface="Arial"/>
              </a:rPr>
              <a:t>ou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h</a:t>
            </a:r>
            <a:r>
              <a:rPr sz="2800" spc="-15" dirty="0">
                <a:latin typeface="Arial"/>
                <a:cs typeface="Arial"/>
              </a:rPr>
              <a:t>e</a:t>
            </a:r>
            <a:r>
              <a:rPr sz="2800" spc="-2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r</a:t>
            </a:r>
            <a:r>
              <a:rPr sz="2800" spc="-15" dirty="0">
                <a:latin typeface="Arial"/>
                <a:cs typeface="Arial"/>
              </a:rPr>
              <a:t>d,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“Our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5" dirty="0">
                <a:latin typeface="Arial"/>
                <a:cs typeface="Arial"/>
              </a:rPr>
              <a:t>kids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would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nev</a:t>
            </a:r>
            <a:r>
              <a:rPr sz="2800" b="1" spc="-15" dirty="0">
                <a:latin typeface="Arial"/>
                <a:cs typeface="Arial"/>
              </a:rPr>
              <a:t>e</a:t>
            </a:r>
            <a:r>
              <a:rPr sz="2800" b="1" spc="-20" dirty="0">
                <a:latin typeface="Arial"/>
                <a:cs typeface="Arial"/>
              </a:rPr>
              <a:t>r…”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ts val="3300"/>
              </a:lnSpc>
            </a:pPr>
            <a:r>
              <a:rPr sz="2800" spc="-20" dirty="0">
                <a:latin typeface="BankGothic Md BT"/>
                <a:cs typeface="BankGothic Md BT"/>
              </a:rPr>
              <a:t>In</a:t>
            </a:r>
            <a:r>
              <a:rPr sz="2800" spc="-5" dirty="0">
                <a:latin typeface="BankGothic Md BT"/>
                <a:cs typeface="BankGothic Md BT"/>
              </a:rPr>
              <a:t> </a:t>
            </a:r>
            <a:r>
              <a:rPr sz="2800" spc="-15" dirty="0">
                <a:latin typeface="BankGothic Md BT"/>
                <a:cs typeface="BankGothic Md BT"/>
              </a:rPr>
              <a:t>a</a:t>
            </a:r>
            <a:r>
              <a:rPr sz="2800" spc="-20" dirty="0">
                <a:latin typeface="BankGothic Md BT"/>
                <a:cs typeface="BankGothic Md BT"/>
              </a:rPr>
              <a:t>n</a:t>
            </a:r>
            <a:r>
              <a:rPr sz="2800" spc="-5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ind</a:t>
            </a:r>
            <a:r>
              <a:rPr sz="2800" spc="-15" dirty="0">
                <a:latin typeface="BankGothic Md BT"/>
                <a:cs typeface="BankGothic Md BT"/>
              </a:rPr>
              <a:t>e</a:t>
            </a:r>
            <a:r>
              <a:rPr sz="2800" spc="-20" dirty="0">
                <a:latin typeface="BankGothic Md BT"/>
                <a:cs typeface="BankGothic Md BT"/>
              </a:rPr>
              <a:t>pend</a:t>
            </a:r>
            <a:r>
              <a:rPr sz="2800" spc="-15" dirty="0">
                <a:latin typeface="BankGothic Md BT"/>
                <a:cs typeface="BankGothic Md BT"/>
              </a:rPr>
              <a:t>e</a:t>
            </a:r>
            <a:r>
              <a:rPr sz="2800" spc="-20" dirty="0">
                <a:latin typeface="BankGothic Md BT"/>
                <a:cs typeface="BankGothic Md BT"/>
              </a:rPr>
              <a:t>nt</a:t>
            </a:r>
            <a:r>
              <a:rPr sz="2800" spc="-25" dirty="0">
                <a:latin typeface="BankGothic Md BT"/>
                <a:cs typeface="BankGothic Md BT"/>
              </a:rPr>
              <a:t> s</a:t>
            </a:r>
            <a:r>
              <a:rPr sz="2800" spc="-35" dirty="0">
                <a:latin typeface="BankGothic Md BT"/>
                <a:cs typeface="BankGothic Md BT"/>
              </a:rPr>
              <a:t>t</a:t>
            </a:r>
            <a:r>
              <a:rPr sz="2800" spc="-20" dirty="0">
                <a:latin typeface="BankGothic Md BT"/>
                <a:cs typeface="BankGothic Md BT"/>
              </a:rPr>
              <a:t>u</a:t>
            </a:r>
            <a:r>
              <a:rPr sz="2800" spc="-110" dirty="0">
                <a:latin typeface="BankGothic Md BT"/>
                <a:cs typeface="BankGothic Md BT"/>
              </a:rPr>
              <a:t>d</a:t>
            </a:r>
            <a:r>
              <a:rPr sz="2800" spc="-15" dirty="0">
                <a:latin typeface="BankGothic Md BT"/>
                <a:cs typeface="BankGothic Md BT"/>
              </a:rPr>
              <a:t>y,</a:t>
            </a:r>
            <a:r>
              <a:rPr sz="2800" spc="-5" dirty="0">
                <a:latin typeface="BankGothic Md BT"/>
                <a:cs typeface="BankGothic Md BT"/>
              </a:rPr>
              <a:t> </a:t>
            </a:r>
            <a:r>
              <a:rPr sz="2800" spc="-25" dirty="0">
                <a:latin typeface="BankGothic Md BT"/>
                <a:cs typeface="BankGothic Md BT"/>
              </a:rPr>
              <a:t>4</a:t>
            </a:r>
            <a:r>
              <a:rPr sz="2800" spc="5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o</a:t>
            </a:r>
            <a:r>
              <a:rPr sz="2800" spc="-15" dirty="0">
                <a:latin typeface="BankGothic Md BT"/>
                <a:cs typeface="BankGothic Md BT"/>
              </a:rPr>
              <a:t>u</a:t>
            </a:r>
            <a:r>
              <a:rPr sz="2800" spc="-20" dirty="0">
                <a:latin typeface="BankGothic Md BT"/>
                <a:cs typeface="BankGothic Md BT"/>
              </a:rPr>
              <a:t>t</a:t>
            </a:r>
            <a:r>
              <a:rPr sz="2800" spc="-5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of</a:t>
            </a:r>
            <a:r>
              <a:rPr sz="2800" spc="-5" dirty="0">
                <a:latin typeface="BankGothic Md BT"/>
                <a:cs typeface="BankGothic Md BT"/>
              </a:rPr>
              <a:t> </a:t>
            </a:r>
            <a:r>
              <a:rPr sz="2800" spc="-25" dirty="0">
                <a:latin typeface="BankGothic Md BT"/>
                <a:cs typeface="BankGothic Md BT"/>
              </a:rPr>
              <a:t>5</a:t>
            </a:r>
            <a:r>
              <a:rPr sz="2800" spc="-5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heroine</a:t>
            </a:r>
            <a:r>
              <a:rPr sz="2800" spc="10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users</a:t>
            </a:r>
            <a:endParaRPr sz="2800" dirty="0">
              <a:latin typeface="BankGothic Md BT"/>
              <a:cs typeface="BankGothic Md BT"/>
            </a:endParaRPr>
          </a:p>
          <a:p>
            <a:pPr marL="12700">
              <a:lnSpc>
                <a:spcPct val="100000"/>
              </a:lnSpc>
            </a:pPr>
            <a:r>
              <a:rPr sz="2800" spc="-20" dirty="0">
                <a:latin typeface="BankGothic Md BT"/>
                <a:cs typeface="BankGothic Md BT"/>
              </a:rPr>
              <a:t>qu</a:t>
            </a:r>
            <a:r>
              <a:rPr sz="2800" spc="-15" dirty="0">
                <a:latin typeface="BankGothic Md BT"/>
                <a:cs typeface="BankGothic Md BT"/>
              </a:rPr>
              <a:t>e</a:t>
            </a:r>
            <a:r>
              <a:rPr sz="2800" spc="-25" dirty="0">
                <a:latin typeface="BankGothic Md BT"/>
                <a:cs typeface="BankGothic Md BT"/>
              </a:rPr>
              <a:t>s</a:t>
            </a:r>
            <a:r>
              <a:rPr sz="2800" spc="-35" dirty="0">
                <a:latin typeface="BankGothic Md BT"/>
                <a:cs typeface="BankGothic Md BT"/>
              </a:rPr>
              <a:t>t</a:t>
            </a:r>
            <a:r>
              <a:rPr sz="2800" spc="-20" dirty="0">
                <a:latin typeface="BankGothic Md BT"/>
                <a:cs typeface="BankGothic Md BT"/>
              </a:rPr>
              <a:t>ioned</a:t>
            </a:r>
            <a:r>
              <a:rPr sz="2800" spc="-10" dirty="0">
                <a:latin typeface="BankGothic Md BT"/>
                <a:cs typeface="BankGothic Md BT"/>
              </a:rPr>
              <a:t> </a:t>
            </a:r>
            <a:r>
              <a:rPr sz="2800" spc="-80" dirty="0">
                <a:latin typeface="BankGothic Md BT"/>
                <a:cs typeface="BankGothic Md BT"/>
              </a:rPr>
              <a:t>s</a:t>
            </a:r>
            <a:r>
              <a:rPr sz="2800" spc="-20" dirty="0">
                <a:latin typeface="BankGothic Md BT"/>
                <a:cs typeface="BankGothic Md BT"/>
              </a:rPr>
              <a:t>aid</a:t>
            </a:r>
            <a:r>
              <a:rPr sz="2800" spc="10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t</a:t>
            </a:r>
            <a:r>
              <a:rPr sz="2800" spc="-40" dirty="0">
                <a:latin typeface="BankGothic Md BT"/>
                <a:cs typeface="BankGothic Md BT"/>
              </a:rPr>
              <a:t>h</a:t>
            </a:r>
            <a:r>
              <a:rPr sz="2800" spc="-20" dirty="0">
                <a:latin typeface="BankGothic Md BT"/>
                <a:cs typeface="BankGothic Md BT"/>
              </a:rPr>
              <a:t>ey</a:t>
            </a:r>
            <a:r>
              <a:rPr sz="2800" spc="15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got</a:t>
            </a:r>
            <a:r>
              <a:rPr sz="2800" spc="-5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t</a:t>
            </a:r>
            <a:r>
              <a:rPr sz="2800" spc="-40" dirty="0">
                <a:latin typeface="BankGothic Md BT"/>
                <a:cs typeface="BankGothic Md BT"/>
              </a:rPr>
              <a:t>h</a:t>
            </a:r>
            <a:r>
              <a:rPr sz="2800" spc="-15" dirty="0">
                <a:latin typeface="BankGothic Md BT"/>
                <a:cs typeface="BankGothic Md BT"/>
              </a:rPr>
              <a:t>eir</a:t>
            </a:r>
            <a:r>
              <a:rPr sz="2800" spc="25" dirty="0">
                <a:latin typeface="BankGothic Md BT"/>
                <a:cs typeface="BankGothic Md BT"/>
              </a:rPr>
              <a:t> </a:t>
            </a:r>
            <a:r>
              <a:rPr sz="2800" spc="-15" dirty="0">
                <a:latin typeface="BankGothic Md BT"/>
                <a:cs typeface="BankGothic Md BT"/>
              </a:rPr>
              <a:t>fi</a:t>
            </a:r>
            <a:r>
              <a:rPr sz="2800" spc="-30" dirty="0">
                <a:latin typeface="BankGothic Md BT"/>
                <a:cs typeface="BankGothic Md BT"/>
              </a:rPr>
              <a:t>r</a:t>
            </a:r>
            <a:r>
              <a:rPr sz="2800" spc="-25" dirty="0">
                <a:latin typeface="BankGothic Md BT"/>
                <a:cs typeface="BankGothic Md BT"/>
              </a:rPr>
              <a:t>s</a:t>
            </a:r>
            <a:r>
              <a:rPr sz="2800" spc="-20" dirty="0">
                <a:latin typeface="BankGothic Md BT"/>
                <a:cs typeface="BankGothic Md BT"/>
              </a:rPr>
              <a:t>t</a:t>
            </a:r>
            <a:r>
              <a:rPr sz="2800" spc="15" dirty="0">
                <a:latin typeface="BankGothic Md BT"/>
                <a:cs typeface="BankGothic Md BT"/>
              </a:rPr>
              <a:t> </a:t>
            </a:r>
            <a:r>
              <a:rPr sz="2800" spc="-229" dirty="0">
                <a:latin typeface="BankGothic Md BT"/>
                <a:cs typeface="BankGothic Md BT"/>
              </a:rPr>
              <a:t>t</a:t>
            </a:r>
            <a:r>
              <a:rPr sz="2800" spc="-20" dirty="0">
                <a:latin typeface="BankGothic Md BT"/>
                <a:cs typeface="BankGothic Md BT"/>
              </a:rPr>
              <a:t>as</a:t>
            </a:r>
            <a:r>
              <a:rPr sz="2800" spc="-35" dirty="0">
                <a:latin typeface="BankGothic Md BT"/>
                <a:cs typeface="BankGothic Md BT"/>
              </a:rPr>
              <a:t>t</a:t>
            </a:r>
            <a:r>
              <a:rPr sz="2800" spc="-20" dirty="0">
                <a:latin typeface="BankGothic Md BT"/>
                <a:cs typeface="BankGothic Md BT"/>
              </a:rPr>
              <a:t>e</a:t>
            </a:r>
            <a:r>
              <a:rPr sz="2800" spc="30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of</a:t>
            </a:r>
            <a:r>
              <a:rPr sz="2800" spc="-5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dru</a:t>
            </a:r>
            <a:r>
              <a:rPr sz="2800" spc="-30" dirty="0">
                <a:latin typeface="BankGothic Md BT"/>
                <a:cs typeface="BankGothic Md BT"/>
              </a:rPr>
              <a:t>g</a:t>
            </a:r>
            <a:r>
              <a:rPr sz="2800" spc="-20" dirty="0">
                <a:latin typeface="BankGothic Md BT"/>
                <a:cs typeface="BankGothic Md BT"/>
              </a:rPr>
              <a:t>s</a:t>
            </a:r>
            <a:endParaRPr sz="2800" dirty="0">
              <a:latin typeface="BankGothic Md BT"/>
              <a:cs typeface="BankGothic Md B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800" spc="-20" dirty="0">
                <a:latin typeface="BankGothic Md BT"/>
                <a:cs typeface="BankGothic Md BT"/>
              </a:rPr>
              <a:t>from</a:t>
            </a:r>
            <a:r>
              <a:rPr sz="2800" spc="15" dirty="0">
                <a:latin typeface="BankGothic Md BT"/>
                <a:cs typeface="BankGothic Md BT"/>
              </a:rPr>
              <a:t> </a:t>
            </a:r>
            <a:r>
              <a:rPr sz="2800" spc="-20" dirty="0">
                <a:latin typeface="BankGothic Md BT"/>
                <a:cs typeface="BankGothic Md BT"/>
              </a:rPr>
              <a:t>t</a:t>
            </a:r>
            <a:r>
              <a:rPr sz="2800" spc="-35" dirty="0">
                <a:latin typeface="BankGothic Md BT"/>
                <a:cs typeface="BankGothic Md BT"/>
              </a:rPr>
              <a:t>h</a:t>
            </a:r>
            <a:r>
              <a:rPr sz="2800" spc="-20" dirty="0">
                <a:latin typeface="BankGothic Md BT"/>
                <a:cs typeface="BankGothic Md BT"/>
              </a:rPr>
              <a:t>e</a:t>
            </a:r>
            <a:r>
              <a:rPr sz="2800" spc="5" dirty="0">
                <a:latin typeface="BankGothic Md BT"/>
                <a:cs typeface="BankGothic Md BT"/>
              </a:rPr>
              <a:t> </a:t>
            </a:r>
            <a:r>
              <a:rPr sz="2800" spc="-229" dirty="0">
                <a:latin typeface="BankGothic Md BT"/>
                <a:cs typeface="BankGothic Md BT"/>
              </a:rPr>
              <a:t>f</a:t>
            </a:r>
            <a:r>
              <a:rPr sz="2800" spc="-20" dirty="0">
                <a:latin typeface="BankGothic Md BT"/>
                <a:cs typeface="BankGothic Md BT"/>
              </a:rPr>
              <a:t>am</a:t>
            </a:r>
            <a:r>
              <a:rPr sz="2800" spc="-10" dirty="0">
                <a:latin typeface="BankGothic Md BT"/>
                <a:cs typeface="BankGothic Md BT"/>
              </a:rPr>
              <a:t>i</a:t>
            </a:r>
            <a:r>
              <a:rPr sz="2800" spc="-325" dirty="0">
                <a:latin typeface="BankGothic Md BT"/>
                <a:cs typeface="BankGothic Md BT"/>
              </a:rPr>
              <a:t>l</a:t>
            </a:r>
            <a:r>
              <a:rPr sz="2800" spc="-20" dirty="0">
                <a:latin typeface="BankGothic Md BT"/>
                <a:cs typeface="BankGothic Md BT"/>
              </a:rPr>
              <a:t>y</a:t>
            </a:r>
            <a:r>
              <a:rPr sz="2800" spc="15" dirty="0">
                <a:latin typeface="BankGothic Md BT"/>
                <a:cs typeface="BankGothic Md BT"/>
              </a:rPr>
              <a:t> </a:t>
            </a:r>
            <a:r>
              <a:rPr sz="2800" spc="-25" dirty="0">
                <a:latin typeface="BankGothic Md BT"/>
                <a:cs typeface="BankGothic Md BT"/>
              </a:rPr>
              <a:t>me</a:t>
            </a:r>
            <a:r>
              <a:rPr sz="2800" spc="-15" dirty="0">
                <a:latin typeface="BankGothic Md BT"/>
                <a:cs typeface="BankGothic Md BT"/>
              </a:rPr>
              <a:t>dicine</a:t>
            </a:r>
            <a:r>
              <a:rPr sz="2800" spc="-10" dirty="0">
                <a:latin typeface="BankGothic Md BT"/>
                <a:cs typeface="BankGothic Md BT"/>
              </a:rPr>
              <a:t> </a:t>
            </a:r>
            <a:r>
              <a:rPr sz="2800" spc="-70" dirty="0">
                <a:latin typeface="BankGothic Md BT"/>
                <a:cs typeface="BankGothic Md BT"/>
              </a:rPr>
              <a:t>c</a:t>
            </a:r>
            <a:r>
              <a:rPr sz="2800" spc="-15" dirty="0">
                <a:latin typeface="BankGothic Md BT"/>
                <a:cs typeface="BankGothic Md BT"/>
              </a:rPr>
              <a:t>abinet.</a:t>
            </a:r>
            <a:endParaRPr sz="2800" dirty="0">
              <a:latin typeface="BankGothic Md BT"/>
              <a:cs typeface="BankGothic Md B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8898" y="1511992"/>
            <a:ext cx="10849610" cy="3010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8971915" algn="l"/>
                <a:tab pos="9556115" algn="l"/>
                <a:tab pos="9730105" algn="l"/>
              </a:tabLst>
            </a:pPr>
            <a:r>
              <a:rPr sz="2500" spc="-15" dirty="0">
                <a:latin typeface="Arial"/>
                <a:cs typeface="Arial"/>
              </a:rPr>
              <a:t>Our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socie</a:t>
            </a:r>
            <a:r>
              <a:rPr sz="2500" spc="-5" dirty="0">
                <a:latin typeface="Arial"/>
                <a:cs typeface="Arial"/>
              </a:rPr>
              <a:t>t</a:t>
            </a:r>
            <a:r>
              <a:rPr sz="2500" spc="-15" dirty="0">
                <a:latin typeface="Arial"/>
                <a:cs typeface="Arial"/>
              </a:rPr>
              <a:t>y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is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at</a:t>
            </a:r>
            <a:r>
              <a:rPr sz="250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e</a:t>
            </a:r>
            <a:r>
              <a:rPr sz="2500" spc="-10" dirty="0">
                <a:latin typeface="Arial"/>
                <a:cs typeface="Arial"/>
              </a:rPr>
              <a:t>p</a:t>
            </a:r>
            <a:r>
              <a:rPr sz="2500" spc="-15" dirty="0">
                <a:latin typeface="Arial"/>
                <a:cs typeface="Arial"/>
              </a:rPr>
              <a:t>idemic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lev</a:t>
            </a:r>
            <a:r>
              <a:rPr sz="2500" spc="-10" dirty="0">
                <a:latin typeface="Arial"/>
                <a:cs typeface="Arial"/>
              </a:rPr>
              <a:t>els</a:t>
            </a:r>
            <a:r>
              <a:rPr sz="2500" spc="-15" dirty="0">
                <a:latin typeface="Arial"/>
                <a:cs typeface="Arial"/>
              </a:rPr>
              <a:t> of</a:t>
            </a:r>
            <a:r>
              <a:rPr sz="2500" spc="1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leg</a:t>
            </a:r>
            <a:r>
              <a:rPr sz="2500" spc="-10" dirty="0">
                <a:latin typeface="Arial"/>
                <a:cs typeface="Arial"/>
              </a:rPr>
              <a:t>al</a:t>
            </a:r>
            <a:r>
              <a:rPr sz="2500" spc="-15" dirty="0">
                <a:latin typeface="Arial"/>
                <a:cs typeface="Arial"/>
              </a:rPr>
              <a:t> prescripti</a:t>
            </a:r>
            <a:r>
              <a:rPr sz="2500" spc="-10" dirty="0">
                <a:latin typeface="Arial"/>
                <a:cs typeface="Arial"/>
              </a:rPr>
              <a:t>o</a:t>
            </a:r>
            <a:r>
              <a:rPr sz="2500" spc="-15" dirty="0">
                <a:latin typeface="Arial"/>
                <a:cs typeface="Arial"/>
              </a:rPr>
              <a:t>n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d</a:t>
            </a:r>
            <a:r>
              <a:rPr sz="2500" spc="-15" dirty="0">
                <a:latin typeface="Arial"/>
                <a:cs typeface="Arial"/>
              </a:rPr>
              <a:t>rug</a:t>
            </a:r>
            <a:r>
              <a:rPr sz="2500" spc="-5" dirty="0">
                <a:latin typeface="Arial"/>
                <a:cs typeface="Arial"/>
              </a:rPr>
              <a:t> u</a:t>
            </a:r>
            <a:r>
              <a:rPr sz="2500" spc="-15" dirty="0">
                <a:latin typeface="Arial"/>
                <a:cs typeface="Arial"/>
              </a:rPr>
              <a:t>se.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20" dirty="0">
                <a:latin typeface="Arial"/>
                <a:cs typeface="Arial"/>
              </a:rPr>
              <a:t>O</a:t>
            </a:r>
            <a:r>
              <a:rPr sz="2500" spc="-10" dirty="0">
                <a:latin typeface="Arial"/>
                <a:cs typeface="Arial"/>
              </a:rPr>
              <a:t>p</a:t>
            </a:r>
            <a:r>
              <a:rPr sz="2500" spc="-15" dirty="0">
                <a:latin typeface="Arial"/>
                <a:cs typeface="Arial"/>
              </a:rPr>
              <a:t>ioids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a</a:t>
            </a:r>
            <a:r>
              <a:rPr sz="2500" spc="-15" dirty="0">
                <a:latin typeface="Arial"/>
                <a:cs typeface="Arial"/>
              </a:rPr>
              <a:t>re so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e</a:t>
            </a:r>
            <a:r>
              <a:rPr sz="2500" spc="-15" dirty="0">
                <a:latin typeface="Arial"/>
                <a:cs typeface="Arial"/>
              </a:rPr>
              <a:t>asy</a:t>
            </a:r>
            <a:r>
              <a:rPr sz="2500" spc="-5" dirty="0">
                <a:latin typeface="Arial"/>
                <a:cs typeface="Arial"/>
              </a:rPr>
              <a:t> t</a:t>
            </a:r>
            <a:r>
              <a:rPr sz="2500" spc="-15" dirty="0">
                <a:latin typeface="Arial"/>
                <a:cs typeface="Arial"/>
              </a:rPr>
              <a:t>o</a:t>
            </a:r>
            <a:r>
              <a:rPr sz="2500" spc="-5" dirty="0">
                <a:latin typeface="Arial"/>
                <a:cs typeface="Arial"/>
              </a:rPr>
              <a:t> f</a:t>
            </a:r>
            <a:r>
              <a:rPr sz="2500" spc="-15" dirty="0">
                <a:latin typeface="Arial"/>
                <a:cs typeface="Arial"/>
              </a:rPr>
              <a:t>ind</a:t>
            </a:r>
            <a:r>
              <a:rPr sz="250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in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a</a:t>
            </a:r>
            <a:r>
              <a:rPr sz="2500" spc="-15" dirty="0">
                <a:latin typeface="Arial"/>
                <a:cs typeface="Arial"/>
              </a:rPr>
              <a:t>lmost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ev</a:t>
            </a:r>
            <a:r>
              <a:rPr sz="2500" spc="-10" dirty="0">
                <a:latin typeface="Arial"/>
                <a:cs typeface="Arial"/>
              </a:rPr>
              <a:t>e</a:t>
            </a:r>
            <a:r>
              <a:rPr sz="2500" spc="-15" dirty="0">
                <a:latin typeface="Arial"/>
                <a:cs typeface="Arial"/>
              </a:rPr>
              <a:t>ry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family</a:t>
            </a:r>
            <a:r>
              <a:rPr sz="2500" spc="2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medicine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ca</a:t>
            </a:r>
            <a:r>
              <a:rPr sz="2500" spc="-10" dirty="0">
                <a:latin typeface="Arial"/>
                <a:cs typeface="Arial"/>
              </a:rPr>
              <a:t>binet </a:t>
            </a:r>
            <a:r>
              <a:rPr sz="2500" spc="-15" dirty="0">
                <a:latin typeface="Arial"/>
                <a:cs typeface="Arial"/>
              </a:rPr>
              <a:t>th</a:t>
            </a:r>
            <a:r>
              <a:rPr sz="2500" spc="-10" dirty="0">
                <a:latin typeface="Arial"/>
                <a:cs typeface="Arial"/>
              </a:rPr>
              <a:t>e</a:t>
            </a:r>
            <a:r>
              <a:rPr sz="2500" spc="-15" dirty="0">
                <a:latin typeface="Arial"/>
                <a:cs typeface="Arial"/>
              </a:rPr>
              <a:t>se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d</a:t>
            </a:r>
            <a:r>
              <a:rPr sz="2500" spc="-15" dirty="0">
                <a:latin typeface="Arial"/>
                <a:cs typeface="Arial"/>
              </a:rPr>
              <a:t>ays.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15" dirty="0">
                <a:latin typeface="Arial"/>
                <a:cs typeface="Arial"/>
              </a:rPr>
              <a:t>For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so man</a:t>
            </a:r>
            <a:r>
              <a:rPr sz="2500" spc="-190" dirty="0">
                <a:latin typeface="Arial"/>
                <a:cs typeface="Arial"/>
              </a:rPr>
              <a:t>y</a:t>
            </a:r>
            <a:r>
              <a:rPr sz="2500" spc="-10" dirty="0">
                <a:latin typeface="Arial"/>
                <a:cs typeface="Arial"/>
              </a:rPr>
              <a:t>,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stress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a</a:t>
            </a:r>
            <a:r>
              <a:rPr sz="2500" spc="-10" dirty="0">
                <a:latin typeface="Arial"/>
                <a:cs typeface="Arial"/>
              </a:rPr>
              <a:t>n</a:t>
            </a:r>
            <a:r>
              <a:rPr sz="2500" spc="-15" dirty="0">
                <a:latin typeface="Arial"/>
                <a:cs typeface="Arial"/>
              </a:rPr>
              <a:t>d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depr</a:t>
            </a:r>
            <a:r>
              <a:rPr sz="2500" spc="-10" dirty="0">
                <a:latin typeface="Arial"/>
                <a:cs typeface="Arial"/>
              </a:rPr>
              <a:t>e</a:t>
            </a:r>
            <a:r>
              <a:rPr sz="2500" spc="-15" dirty="0">
                <a:latin typeface="Arial"/>
                <a:cs typeface="Arial"/>
              </a:rPr>
              <a:t>ssion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are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a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n</a:t>
            </a:r>
            <a:r>
              <a:rPr sz="2500" spc="-15" dirty="0">
                <a:latin typeface="Arial"/>
                <a:cs typeface="Arial"/>
              </a:rPr>
              <a:t>ormal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p</a:t>
            </a:r>
            <a:r>
              <a:rPr sz="2500" spc="-10" dirty="0">
                <a:latin typeface="Arial"/>
                <a:cs typeface="Arial"/>
              </a:rPr>
              <a:t>art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of</a:t>
            </a:r>
            <a:r>
              <a:rPr sz="2500" spc="1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life,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a</a:t>
            </a:r>
            <a:r>
              <a:rPr sz="2500" spc="-15" dirty="0">
                <a:latin typeface="Arial"/>
                <a:cs typeface="Arial"/>
              </a:rPr>
              <a:t>nd</a:t>
            </a:r>
            <a:r>
              <a:rPr sz="2500" spc="-10" dirty="0">
                <a:latin typeface="Arial"/>
                <a:cs typeface="Arial"/>
              </a:rPr>
              <a:t> it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is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fu</a:t>
            </a:r>
            <a:r>
              <a:rPr sz="2500" spc="-10" dirty="0">
                <a:latin typeface="Arial"/>
                <a:cs typeface="Arial"/>
              </a:rPr>
              <a:t>eling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this</a:t>
            </a:r>
            <a:r>
              <a:rPr sz="2500" spc="-15" dirty="0">
                <a:latin typeface="Arial"/>
                <a:cs typeface="Arial"/>
              </a:rPr>
              <a:t> e</a:t>
            </a:r>
            <a:r>
              <a:rPr sz="2500" spc="-10" dirty="0">
                <a:latin typeface="Arial"/>
                <a:cs typeface="Arial"/>
              </a:rPr>
              <a:t>p</a:t>
            </a:r>
            <a:r>
              <a:rPr sz="2500" spc="-15" dirty="0">
                <a:latin typeface="Arial"/>
                <a:cs typeface="Arial"/>
              </a:rPr>
              <a:t>idemic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a</a:t>
            </a:r>
            <a:r>
              <a:rPr sz="2500" spc="-5" dirty="0">
                <a:latin typeface="Arial"/>
                <a:cs typeface="Arial"/>
              </a:rPr>
              <a:t>n</a:t>
            </a:r>
            <a:r>
              <a:rPr sz="2500" spc="-15" dirty="0">
                <a:latin typeface="Arial"/>
                <a:cs typeface="Arial"/>
              </a:rPr>
              <a:t>d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enticing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o</a:t>
            </a:r>
            <a:r>
              <a:rPr sz="2500" spc="-10" dirty="0">
                <a:latin typeface="Arial"/>
                <a:cs typeface="Arial"/>
              </a:rPr>
              <a:t>ur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you</a:t>
            </a:r>
            <a:r>
              <a:rPr sz="2500" spc="-5" dirty="0">
                <a:latin typeface="Arial"/>
                <a:cs typeface="Arial"/>
              </a:rPr>
              <a:t>t</a:t>
            </a:r>
            <a:r>
              <a:rPr sz="2500" spc="-15" dirty="0">
                <a:latin typeface="Arial"/>
                <a:cs typeface="Arial"/>
              </a:rPr>
              <a:t>h</a:t>
            </a:r>
            <a:r>
              <a:rPr sz="2500" spc="-5" dirty="0">
                <a:latin typeface="Arial"/>
                <a:cs typeface="Arial"/>
              </a:rPr>
              <a:t> t</a:t>
            </a:r>
            <a:r>
              <a:rPr sz="2500" spc="-15" dirty="0">
                <a:latin typeface="Arial"/>
                <a:cs typeface="Arial"/>
              </a:rPr>
              <a:t>o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e</a:t>
            </a:r>
            <a:r>
              <a:rPr sz="2500" spc="-40" dirty="0">
                <a:latin typeface="Arial"/>
                <a:cs typeface="Arial"/>
              </a:rPr>
              <a:t>x</a:t>
            </a:r>
            <a:r>
              <a:rPr sz="2500" spc="-15" dirty="0">
                <a:latin typeface="Arial"/>
                <a:cs typeface="Arial"/>
              </a:rPr>
              <a:t>p</a:t>
            </a:r>
            <a:r>
              <a:rPr sz="2500" spc="-10" dirty="0">
                <a:latin typeface="Arial"/>
                <a:cs typeface="Arial"/>
              </a:rPr>
              <a:t>eri</a:t>
            </a:r>
            <a:r>
              <a:rPr sz="2500" spc="-35" dirty="0">
                <a:latin typeface="Arial"/>
                <a:cs typeface="Arial"/>
              </a:rPr>
              <a:t>m</a:t>
            </a:r>
            <a:r>
              <a:rPr sz="2500" spc="-15" dirty="0">
                <a:latin typeface="Arial"/>
                <a:cs typeface="Arial"/>
              </a:rPr>
              <a:t>e</a:t>
            </a:r>
            <a:r>
              <a:rPr sz="2500" spc="-10" dirty="0">
                <a:latin typeface="Arial"/>
                <a:cs typeface="Arial"/>
              </a:rPr>
              <a:t>nt.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The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free</a:t>
            </a:r>
            <a:r>
              <a:rPr sz="2500" spc="2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high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ev</a:t>
            </a:r>
            <a:r>
              <a:rPr sz="2500" spc="-10" dirty="0">
                <a:latin typeface="Arial"/>
                <a:cs typeface="Arial"/>
              </a:rPr>
              <a:t>e</a:t>
            </a:r>
            <a:r>
              <a:rPr sz="2500" spc="-15" dirty="0">
                <a:latin typeface="Arial"/>
                <a:cs typeface="Arial"/>
              </a:rPr>
              <a:t>nt</a:t>
            </a:r>
            <a:r>
              <a:rPr sz="2500" spc="-10" dirty="0">
                <a:latin typeface="Arial"/>
                <a:cs typeface="Arial"/>
              </a:rPr>
              <a:t>ually</a:t>
            </a:r>
            <a:r>
              <a:rPr sz="2500" spc="-15" dirty="0">
                <a:latin typeface="Arial"/>
                <a:cs typeface="Arial"/>
              </a:rPr>
              <a:t> e</a:t>
            </a:r>
            <a:r>
              <a:rPr sz="2500" spc="-10" dirty="0">
                <a:latin typeface="Arial"/>
                <a:cs typeface="Arial"/>
              </a:rPr>
              <a:t>n</a:t>
            </a:r>
            <a:r>
              <a:rPr sz="2500" spc="-15" dirty="0">
                <a:latin typeface="Arial"/>
                <a:cs typeface="Arial"/>
              </a:rPr>
              <a:t>ds when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the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medicine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ca</a:t>
            </a:r>
            <a:r>
              <a:rPr sz="2500" spc="-10" dirty="0">
                <a:latin typeface="Arial"/>
                <a:cs typeface="Arial"/>
              </a:rPr>
              <a:t>binet </a:t>
            </a:r>
            <a:r>
              <a:rPr sz="2500" spc="-15" dirty="0">
                <a:latin typeface="Arial"/>
                <a:cs typeface="Arial"/>
              </a:rPr>
              <a:t>runs</a:t>
            </a:r>
            <a:r>
              <a:rPr sz="2500" spc="-5" dirty="0">
                <a:latin typeface="Arial"/>
                <a:cs typeface="Arial"/>
              </a:rPr>
              <a:t> d</a:t>
            </a:r>
            <a:r>
              <a:rPr sz="2500" spc="-10" dirty="0">
                <a:latin typeface="Arial"/>
                <a:cs typeface="Arial"/>
              </a:rPr>
              <a:t>r</a:t>
            </a:r>
            <a:r>
              <a:rPr sz="2500" spc="-200" dirty="0">
                <a:latin typeface="Arial"/>
                <a:cs typeface="Arial"/>
              </a:rPr>
              <a:t>y</a:t>
            </a:r>
            <a:r>
              <a:rPr sz="2500" spc="-10" dirty="0">
                <a:latin typeface="Arial"/>
                <a:cs typeface="Arial"/>
              </a:rPr>
              <a:t>,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b</a:t>
            </a:r>
            <a:r>
              <a:rPr sz="2500" spc="-10" dirty="0">
                <a:latin typeface="Arial"/>
                <a:cs typeface="Arial"/>
              </a:rPr>
              <a:t>ut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for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a</a:t>
            </a:r>
            <a:r>
              <a:rPr sz="2500" spc="-5" dirty="0">
                <a:latin typeface="Arial"/>
                <a:cs typeface="Arial"/>
              </a:rPr>
              <a:t> f</a:t>
            </a:r>
            <a:r>
              <a:rPr sz="2500" spc="-20" dirty="0">
                <a:latin typeface="Arial"/>
                <a:cs typeface="Arial"/>
              </a:rPr>
              <a:t>ew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e</a:t>
            </a:r>
            <a:r>
              <a:rPr sz="2500" spc="-35" dirty="0">
                <a:latin typeface="Arial"/>
                <a:cs typeface="Arial"/>
              </a:rPr>
              <a:t>x</a:t>
            </a:r>
            <a:r>
              <a:rPr sz="2500" spc="-10" dirty="0">
                <a:latin typeface="Arial"/>
                <a:cs typeface="Arial"/>
              </a:rPr>
              <a:t>tra</a:t>
            </a:r>
            <a:r>
              <a:rPr sz="2500" spc="2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d</a:t>
            </a:r>
            <a:r>
              <a:rPr sz="2500" spc="-10" dirty="0">
                <a:latin typeface="Arial"/>
                <a:cs typeface="Arial"/>
              </a:rPr>
              <a:t>ollars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and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the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right</a:t>
            </a:r>
            <a:r>
              <a:rPr sz="2500" spc="-15" dirty="0">
                <a:latin typeface="Arial"/>
                <a:cs typeface="Arial"/>
              </a:rPr>
              <a:t> co</a:t>
            </a:r>
            <a:r>
              <a:rPr sz="2500" spc="-10" dirty="0">
                <a:latin typeface="Arial"/>
                <a:cs typeface="Arial"/>
              </a:rPr>
              <a:t>n</a:t>
            </a:r>
            <a:r>
              <a:rPr sz="2500" spc="-15" dirty="0">
                <a:latin typeface="Arial"/>
                <a:cs typeface="Arial"/>
              </a:rPr>
              <a:t>n</a:t>
            </a:r>
            <a:r>
              <a:rPr sz="2500" spc="-10" dirty="0">
                <a:latin typeface="Arial"/>
                <a:cs typeface="Arial"/>
              </a:rPr>
              <a:t>ections, </a:t>
            </a:r>
            <a:r>
              <a:rPr sz="2500" spc="-15" dirty="0">
                <a:latin typeface="Arial"/>
                <a:cs typeface="Arial"/>
              </a:rPr>
              <a:t>the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n</a:t>
            </a:r>
            <a:r>
              <a:rPr sz="2500" spc="-10" dirty="0">
                <a:latin typeface="Arial"/>
                <a:cs typeface="Arial"/>
              </a:rPr>
              <a:t>e</a:t>
            </a:r>
            <a:r>
              <a:rPr sz="2500" spc="-20" dirty="0">
                <a:latin typeface="Arial"/>
                <a:cs typeface="Arial"/>
              </a:rPr>
              <a:t>w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journ</a:t>
            </a:r>
            <a:r>
              <a:rPr sz="2500" spc="-5" dirty="0">
                <a:latin typeface="Arial"/>
                <a:cs typeface="Arial"/>
              </a:rPr>
              <a:t>e</a:t>
            </a:r>
            <a:r>
              <a:rPr sz="2500" spc="-15" dirty="0">
                <a:latin typeface="Arial"/>
                <a:cs typeface="Arial"/>
              </a:rPr>
              <a:t>y </a:t>
            </a:r>
            <a:r>
              <a:rPr sz="2500" spc="-10" dirty="0">
                <a:latin typeface="Arial"/>
                <a:cs typeface="Arial"/>
              </a:rPr>
              <a:t>into</a:t>
            </a:r>
            <a:r>
              <a:rPr sz="250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h</a:t>
            </a:r>
            <a:r>
              <a:rPr sz="2500" spc="-10" dirty="0">
                <a:latin typeface="Arial"/>
                <a:cs typeface="Arial"/>
              </a:rPr>
              <a:t>e</a:t>
            </a:r>
            <a:r>
              <a:rPr sz="2500" spc="-15" dirty="0">
                <a:latin typeface="Arial"/>
                <a:cs typeface="Arial"/>
              </a:rPr>
              <a:t>roin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and</a:t>
            </a:r>
            <a:r>
              <a:rPr sz="250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ot</a:t>
            </a:r>
            <a:r>
              <a:rPr sz="2500" spc="-10" dirty="0">
                <a:latin typeface="Arial"/>
                <a:cs typeface="Arial"/>
              </a:rPr>
              <a:t>h</a:t>
            </a:r>
            <a:r>
              <a:rPr sz="2500" spc="-15" dirty="0">
                <a:latin typeface="Arial"/>
                <a:cs typeface="Arial"/>
              </a:rPr>
              <a:t>er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dr</a:t>
            </a:r>
            <a:r>
              <a:rPr sz="2500" spc="-10" dirty="0">
                <a:latin typeface="Arial"/>
                <a:cs typeface="Arial"/>
              </a:rPr>
              <a:t>u</a:t>
            </a:r>
            <a:r>
              <a:rPr sz="2500" spc="-15" dirty="0">
                <a:latin typeface="Arial"/>
                <a:cs typeface="Arial"/>
              </a:rPr>
              <a:t>gs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c</a:t>
            </a:r>
            <a:r>
              <a:rPr sz="2500" spc="-10" dirty="0">
                <a:latin typeface="Arial"/>
                <a:cs typeface="Arial"/>
              </a:rPr>
              <a:t>a</a:t>
            </a:r>
            <a:r>
              <a:rPr sz="2500" spc="-15" dirty="0">
                <a:latin typeface="Arial"/>
                <a:cs typeface="Arial"/>
              </a:rPr>
              <a:t>n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b</a:t>
            </a:r>
            <a:r>
              <a:rPr sz="2500" spc="-15" dirty="0">
                <a:latin typeface="Arial"/>
                <a:cs typeface="Arial"/>
              </a:rPr>
              <a:t>e</a:t>
            </a:r>
            <a:r>
              <a:rPr sz="2500" spc="-10" dirty="0">
                <a:latin typeface="Arial"/>
                <a:cs typeface="Arial"/>
              </a:rPr>
              <a:t>gin.</a:t>
            </a:r>
            <a:r>
              <a:rPr sz="2500" dirty="0">
                <a:latin typeface="Arial"/>
                <a:cs typeface="Arial"/>
              </a:rPr>
              <a:t>		</a:t>
            </a:r>
            <a:r>
              <a:rPr sz="2500" spc="-15" dirty="0">
                <a:latin typeface="Arial"/>
                <a:cs typeface="Arial"/>
              </a:rPr>
              <a:t>Even with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th</a:t>
            </a:r>
            <a:r>
              <a:rPr sz="2500" spc="-15" dirty="0">
                <a:latin typeface="Arial"/>
                <a:cs typeface="Arial"/>
              </a:rPr>
              <a:t>e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n</a:t>
            </a:r>
            <a:r>
              <a:rPr sz="2500" spc="-20" dirty="0">
                <a:latin typeface="Arial"/>
                <a:cs typeface="Arial"/>
              </a:rPr>
              <a:t>ew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g</a:t>
            </a:r>
            <a:r>
              <a:rPr sz="2500" spc="-15" dirty="0">
                <a:latin typeface="Arial"/>
                <a:cs typeface="Arial"/>
              </a:rPr>
              <a:t>ov</a:t>
            </a:r>
            <a:r>
              <a:rPr sz="2500" spc="-10" dirty="0">
                <a:latin typeface="Arial"/>
                <a:cs typeface="Arial"/>
              </a:rPr>
              <a:t>e</a:t>
            </a:r>
            <a:r>
              <a:rPr sz="2500" spc="-15" dirty="0">
                <a:latin typeface="Arial"/>
                <a:cs typeface="Arial"/>
              </a:rPr>
              <a:t>rnment</a:t>
            </a:r>
            <a:r>
              <a:rPr sz="250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restriction</a:t>
            </a:r>
            <a:r>
              <a:rPr sz="2500" spc="-15" dirty="0">
                <a:latin typeface="Arial"/>
                <a:cs typeface="Arial"/>
              </a:rPr>
              <a:t>s</a:t>
            </a:r>
            <a:r>
              <a:rPr sz="2500" spc="2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on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o</a:t>
            </a:r>
            <a:r>
              <a:rPr sz="2500" spc="-10" dirty="0">
                <a:latin typeface="Arial"/>
                <a:cs typeface="Arial"/>
              </a:rPr>
              <a:t>pioid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dispe</a:t>
            </a:r>
            <a:r>
              <a:rPr sz="2500" spc="-10" dirty="0">
                <a:latin typeface="Arial"/>
                <a:cs typeface="Arial"/>
              </a:rPr>
              <a:t>n</a:t>
            </a:r>
            <a:r>
              <a:rPr sz="2500" spc="-15" dirty="0">
                <a:latin typeface="Arial"/>
                <a:cs typeface="Arial"/>
              </a:rPr>
              <a:t>sing,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p</a:t>
            </a:r>
            <a:r>
              <a:rPr sz="2500" spc="-10" dirty="0">
                <a:latin typeface="Arial"/>
                <a:cs typeface="Arial"/>
              </a:rPr>
              <a:t>e</a:t>
            </a:r>
            <a:r>
              <a:rPr sz="2500" spc="-15" dirty="0">
                <a:latin typeface="Arial"/>
                <a:cs typeface="Arial"/>
              </a:rPr>
              <a:t>o</a:t>
            </a:r>
            <a:r>
              <a:rPr sz="2500" spc="-10" dirty="0">
                <a:latin typeface="Arial"/>
                <a:cs typeface="Arial"/>
              </a:rPr>
              <a:t>ple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are</a:t>
            </a:r>
            <a:r>
              <a:rPr sz="2500" spc="1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still figu</a:t>
            </a:r>
            <a:r>
              <a:rPr sz="2500" spc="-15" dirty="0">
                <a:latin typeface="Arial"/>
                <a:cs typeface="Arial"/>
              </a:rPr>
              <a:t>ring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o</a:t>
            </a:r>
            <a:r>
              <a:rPr sz="2500" spc="-15" dirty="0">
                <a:latin typeface="Arial"/>
                <a:cs typeface="Arial"/>
              </a:rPr>
              <a:t>ut</a:t>
            </a:r>
            <a:r>
              <a:rPr sz="250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ways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to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g</a:t>
            </a:r>
            <a:r>
              <a:rPr sz="2500" spc="-10" dirty="0">
                <a:latin typeface="Arial"/>
                <a:cs typeface="Arial"/>
              </a:rPr>
              <a:t>et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their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h</a:t>
            </a:r>
            <a:r>
              <a:rPr sz="2500" spc="-10" dirty="0">
                <a:latin typeface="Arial"/>
                <a:cs typeface="Arial"/>
              </a:rPr>
              <a:t>a</a:t>
            </a:r>
            <a:r>
              <a:rPr sz="2500" spc="-15" dirty="0">
                <a:latin typeface="Arial"/>
                <a:cs typeface="Arial"/>
              </a:rPr>
              <a:t>n</a:t>
            </a:r>
            <a:r>
              <a:rPr sz="2500" spc="-10" dirty="0">
                <a:latin typeface="Arial"/>
                <a:cs typeface="Arial"/>
              </a:rPr>
              <a:t>d</a:t>
            </a:r>
            <a:r>
              <a:rPr sz="2500" spc="-15" dirty="0">
                <a:latin typeface="Arial"/>
                <a:cs typeface="Arial"/>
              </a:rPr>
              <a:t>s on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o</a:t>
            </a:r>
            <a:r>
              <a:rPr sz="2500" spc="-10" dirty="0">
                <a:latin typeface="Arial"/>
                <a:cs typeface="Arial"/>
              </a:rPr>
              <a:t>pioids.</a:t>
            </a:r>
            <a:endParaRPr sz="2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04859" y="2852927"/>
            <a:ext cx="3553967" cy="2045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50791" y="678180"/>
            <a:ext cx="3555491" cy="19994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3172" y="1289303"/>
            <a:ext cx="3464052" cy="4396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67150" y="3259844"/>
            <a:ext cx="4006850" cy="1428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483870" algn="l"/>
              </a:tabLst>
            </a:pPr>
            <a:r>
              <a:rPr sz="2400" spc="-30" dirty="0">
                <a:latin typeface="Century Gothic"/>
                <a:cs typeface="Century Gothic"/>
              </a:rPr>
              <a:t>T</a:t>
            </a:r>
            <a:r>
              <a:rPr sz="2400" dirty="0">
                <a:latin typeface="Century Gothic"/>
                <a:cs typeface="Century Gothic"/>
              </a:rPr>
              <a:t>h</a:t>
            </a:r>
            <a:r>
              <a:rPr sz="2400" spc="20" dirty="0">
                <a:latin typeface="Century Gothic"/>
                <a:cs typeface="Century Gothic"/>
              </a:rPr>
              <a:t>i</a:t>
            </a:r>
            <a:r>
              <a:rPr sz="2400" dirty="0">
                <a:latin typeface="Century Gothic"/>
                <a:cs typeface="Century Gothic"/>
              </a:rPr>
              <a:t>s</a:t>
            </a:r>
            <a:r>
              <a:rPr sz="2400" spc="-15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wel</a:t>
            </a:r>
            <a:r>
              <a:rPr sz="2400" dirty="0">
                <a:latin typeface="Century Gothic"/>
                <a:cs typeface="Century Gothic"/>
              </a:rPr>
              <a:t>l </a:t>
            </a:r>
            <a:r>
              <a:rPr sz="2400" spc="-20" dirty="0">
                <a:latin typeface="Century Gothic"/>
                <a:cs typeface="Century Gothic"/>
              </a:rPr>
              <a:t>stoc</a:t>
            </a:r>
            <a:r>
              <a:rPr sz="2400" spc="-25" dirty="0">
                <a:latin typeface="Century Gothic"/>
                <a:cs typeface="Century Gothic"/>
              </a:rPr>
              <a:t>k</a:t>
            </a:r>
            <a:r>
              <a:rPr sz="2400" spc="-20" dirty="0">
                <a:latin typeface="Century Gothic"/>
                <a:cs typeface="Century Gothic"/>
              </a:rPr>
              <a:t>ed</a:t>
            </a:r>
            <a:r>
              <a:rPr sz="2400" spc="1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med</a:t>
            </a:r>
            <a:r>
              <a:rPr sz="2400" spc="25" dirty="0">
                <a:latin typeface="Century Gothic"/>
                <a:cs typeface="Century Gothic"/>
              </a:rPr>
              <a:t>i</a:t>
            </a:r>
            <a:r>
              <a:rPr sz="2400" spc="-40" dirty="0">
                <a:latin typeface="Century Gothic"/>
                <a:cs typeface="Century Gothic"/>
              </a:rPr>
              <a:t>c</a:t>
            </a:r>
            <a:r>
              <a:rPr sz="2400" spc="5" dirty="0">
                <a:latin typeface="Century Gothic"/>
                <a:cs typeface="Century Gothic"/>
              </a:rPr>
              <a:t>i</a:t>
            </a:r>
            <a:r>
              <a:rPr sz="2400" spc="-20" dirty="0">
                <a:latin typeface="Century Gothic"/>
                <a:cs typeface="Century Gothic"/>
              </a:rPr>
              <a:t>ne</a:t>
            </a:r>
            <a:r>
              <a:rPr sz="2400" spc="-1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cab</a:t>
            </a:r>
            <a:r>
              <a:rPr sz="2400" spc="15" dirty="0">
                <a:latin typeface="Century Gothic"/>
                <a:cs typeface="Century Gothic"/>
              </a:rPr>
              <a:t>i</a:t>
            </a:r>
            <a:r>
              <a:rPr sz="2400" spc="-15" dirty="0">
                <a:latin typeface="Century Gothic"/>
                <a:cs typeface="Century Gothic"/>
              </a:rPr>
              <a:t>net</a:t>
            </a:r>
            <a:r>
              <a:rPr sz="2400" spc="-3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has</a:t>
            </a:r>
            <a:r>
              <a:rPr sz="2400" spc="-15" dirty="0">
                <a:latin typeface="Century Gothic"/>
                <a:cs typeface="Century Gothic"/>
              </a:rPr>
              <a:t> the</a:t>
            </a:r>
            <a:r>
              <a:rPr sz="2400" spc="-5" dirty="0">
                <a:latin typeface="Century Gothic"/>
                <a:cs typeface="Century Gothic"/>
              </a:rPr>
              <a:t> </a:t>
            </a:r>
            <a:r>
              <a:rPr sz="2400" spc="-20" dirty="0">
                <a:latin typeface="Century Gothic"/>
                <a:cs typeface="Century Gothic"/>
              </a:rPr>
              <a:t>potent</a:t>
            </a:r>
            <a:r>
              <a:rPr sz="2400" spc="10" dirty="0">
                <a:latin typeface="Century Gothic"/>
                <a:cs typeface="Century Gothic"/>
              </a:rPr>
              <a:t>i</a:t>
            </a:r>
            <a:r>
              <a:rPr sz="2400" spc="-5" dirty="0">
                <a:latin typeface="Century Gothic"/>
                <a:cs typeface="Century Gothic"/>
              </a:rPr>
              <a:t>al </a:t>
            </a:r>
            <a:r>
              <a:rPr sz="2400" spc="-15" dirty="0">
                <a:latin typeface="Century Gothic"/>
                <a:cs typeface="Century Gothic"/>
              </a:rPr>
              <a:t>to</a:t>
            </a:r>
            <a:r>
              <a:rPr sz="2400" dirty="0">
                <a:latin typeface="Century Gothic"/>
                <a:cs typeface="Century Gothic"/>
              </a:rPr>
              <a:t>	</a:t>
            </a:r>
            <a:r>
              <a:rPr sz="2400" spc="-15" dirty="0">
                <a:latin typeface="Century Gothic"/>
                <a:cs typeface="Century Gothic"/>
              </a:rPr>
              <a:t>produce</a:t>
            </a:r>
            <a:r>
              <a:rPr sz="2400" spc="10" dirty="0">
                <a:latin typeface="Century Gothic"/>
                <a:cs typeface="Century Gothic"/>
              </a:rPr>
              <a:t> </a:t>
            </a:r>
            <a:r>
              <a:rPr sz="2400" spc="-15" dirty="0">
                <a:latin typeface="Century Gothic"/>
                <a:cs typeface="Century Gothic"/>
              </a:rPr>
              <a:t>two</a:t>
            </a:r>
            <a:r>
              <a:rPr sz="2400" dirty="0">
                <a:latin typeface="Century Gothic"/>
                <a:cs typeface="Century Gothic"/>
              </a:rPr>
              <a:t> </a:t>
            </a:r>
            <a:r>
              <a:rPr sz="2400" spc="20" dirty="0">
                <a:latin typeface="Century Gothic"/>
                <a:cs typeface="Century Gothic"/>
              </a:rPr>
              <a:t>v</a:t>
            </a:r>
            <a:r>
              <a:rPr sz="2400" spc="-15" dirty="0">
                <a:latin typeface="Century Gothic"/>
                <a:cs typeface="Century Gothic"/>
              </a:rPr>
              <a:t>ery</a:t>
            </a:r>
            <a:r>
              <a:rPr sz="2400" spc="-25" dirty="0">
                <a:latin typeface="Century Gothic"/>
                <a:cs typeface="Century Gothic"/>
              </a:rPr>
              <a:t> </a:t>
            </a:r>
            <a:r>
              <a:rPr sz="2400" spc="-15" dirty="0">
                <a:latin typeface="Century Gothic"/>
                <a:cs typeface="Century Gothic"/>
              </a:rPr>
              <a:t>heart</a:t>
            </a:r>
            <a:r>
              <a:rPr sz="2400" spc="-10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w</a:t>
            </a:r>
            <a:r>
              <a:rPr sz="2400" spc="-10" dirty="0">
                <a:latin typeface="Century Gothic"/>
                <a:cs typeface="Century Gothic"/>
              </a:rPr>
              <a:t>r</a:t>
            </a:r>
            <a:r>
              <a:rPr sz="2400" dirty="0">
                <a:latin typeface="Century Gothic"/>
                <a:cs typeface="Century Gothic"/>
              </a:rPr>
              <a:t>en</a:t>
            </a:r>
            <a:r>
              <a:rPr sz="2400" spc="-10" dirty="0">
                <a:latin typeface="Century Gothic"/>
                <a:cs typeface="Century Gothic"/>
              </a:rPr>
              <a:t>c</a:t>
            </a:r>
            <a:r>
              <a:rPr sz="2400" dirty="0">
                <a:latin typeface="Century Gothic"/>
                <a:cs typeface="Century Gothic"/>
              </a:rPr>
              <a:t>h</a:t>
            </a:r>
            <a:r>
              <a:rPr sz="2400" spc="15" dirty="0">
                <a:latin typeface="Century Gothic"/>
                <a:cs typeface="Century Gothic"/>
              </a:rPr>
              <a:t>i</a:t>
            </a:r>
            <a:r>
              <a:rPr sz="2400" dirty="0">
                <a:latin typeface="Century Gothic"/>
                <a:cs typeface="Century Gothic"/>
              </a:rPr>
              <a:t>ng</a:t>
            </a:r>
            <a:r>
              <a:rPr sz="2400" spc="-3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outcomes.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19770" y="747686"/>
            <a:ext cx="3694429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Accidental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Overdose</a:t>
            </a:r>
            <a:r>
              <a:rPr sz="1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-  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-25" dirty="0">
                <a:latin typeface="Century Gothic"/>
                <a:cs typeface="Century Gothic"/>
              </a:rPr>
              <a:t>o</a:t>
            </a:r>
            <a:r>
              <a:rPr sz="1800" spc="-15" dirty="0">
                <a:latin typeface="Century Gothic"/>
                <a:cs typeface="Century Gothic"/>
              </a:rPr>
              <a:t>o</a:t>
            </a:r>
            <a:r>
              <a:rPr sz="1800" spc="-20" dirty="0">
                <a:latin typeface="Century Gothic"/>
                <a:cs typeface="Century Gothic"/>
              </a:rPr>
              <a:t>k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10" dirty="0">
                <a:latin typeface="Century Gothic"/>
                <a:cs typeface="Century Gothic"/>
              </a:rPr>
              <a:t> l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ke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pr</a:t>
            </a:r>
            <a:r>
              <a:rPr sz="1800" spc="-25" dirty="0">
                <a:latin typeface="Century Gothic"/>
                <a:cs typeface="Century Gothic"/>
              </a:rPr>
              <a:t>ett</a:t>
            </a:r>
            <a:r>
              <a:rPr sz="1800" dirty="0">
                <a:latin typeface="Century Gothic"/>
                <a:cs typeface="Century Gothic"/>
              </a:rPr>
              <a:t>y</a:t>
            </a:r>
            <a:r>
              <a:rPr sz="1800" spc="3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co</a:t>
            </a:r>
            <a:r>
              <a:rPr sz="1800" dirty="0">
                <a:latin typeface="Century Gothic"/>
                <a:cs typeface="Century Gothic"/>
              </a:rPr>
              <a:t>l</a:t>
            </a:r>
            <a:r>
              <a:rPr sz="1800" spc="-10" dirty="0">
                <a:latin typeface="Century Gothic"/>
                <a:cs typeface="Century Gothic"/>
              </a:rPr>
              <a:t>or</a:t>
            </a:r>
            <a:r>
              <a:rPr sz="1800" spc="-3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</a:t>
            </a:r>
            <a:r>
              <a:rPr sz="1800" spc="-1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n</a:t>
            </a:r>
            <a:r>
              <a:rPr sz="1800" spc="-5" dirty="0">
                <a:latin typeface="Century Gothic"/>
                <a:cs typeface="Century Gothic"/>
              </a:rPr>
              <a:t>d</a:t>
            </a:r>
            <a:r>
              <a:rPr sz="1800" dirty="0">
                <a:latin typeface="Century Gothic"/>
                <a:cs typeface="Century Gothic"/>
              </a:rPr>
              <a:t>y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5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 k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ds.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19770" y="1570900"/>
            <a:ext cx="3764915" cy="802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spc="-10" dirty="0">
                <a:solidFill>
                  <a:srgbClr val="1A4BC7"/>
                </a:solidFill>
                <a:latin typeface="Century Gothic"/>
                <a:cs typeface="Century Gothic"/>
              </a:rPr>
              <a:t>Introduction</a:t>
            </a:r>
            <a:r>
              <a:rPr sz="1800" b="1" spc="-45" dirty="0">
                <a:solidFill>
                  <a:srgbClr val="1A4BC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A4BC7"/>
                </a:solidFill>
                <a:latin typeface="Century Gothic"/>
                <a:cs typeface="Century Gothic"/>
              </a:rPr>
              <a:t>an</a:t>
            </a:r>
            <a:r>
              <a:rPr sz="1800" b="1" dirty="0">
                <a:solidFill>
                  <a:srgbClr val="1A4BC7"/>
                </a:solidFill>
                <a:latin typeface="Century Gothic"/>
                <a:cs typeface="Century Gothic"/>
              </a:rPr>
              <a:t>d </a:t>
            </a:r>
            <a:r>
              <a:rPr sz="1800" b="1" spc="-5" dirty="0">
                <a:solidFill>
                  <a:srgbClr val="1A4BC7"/>
                </a:solidFill>
                <a:latin typeface="Century Gothic"/>
                <a:cs typeface="Century Gothic"/>
              </a:rPr>
              <a:t>addictio</a:t>
            </a:r>
            <a:r>
              <a:rPr sz="1800" b="1" dirty="0">
                <a:solidFill>
                  <a:srgbClr val="1A4BC7"/>
                </a:solidFill>
                <a:latin typeface="Century Gothic"/>
                <a:cs typeface="Century Gothic"/>
              </a:rPr>
              <a:t>n</a:t>
            </a:r>
            <a:r>
              <a:rPr sz="1800" b="1" spc="-10" dirty="0">
                <a:solidFill>
                  <a:srgbClr val="1A4BC7"/>
                </a:solidFill>
                <a:latin typeface="Century Gothic"/>
                <a:cs typeface="Century Gothic"/>
              </a:rPr>
              <a:t> to</a:t>
            </a:r>
            <a:r>
              <a:rPr sz="1800" b="1" spc="-5" dirty="0">
                <a:solidFill>
                  <a:srgbClr val="1A4BC7"/>
                </a:solidFill>
                <a:latin typeface="Century Gothic"/>
                <a:cs typeface="Century Gothic"/>
              </a:rPr>
              <a:t> opioid</a:t>
            </a:r>
            <a:r>
              <a:rPr sz="1800" b="1" dirty="0">
                <a:solidFill>
                  <a:srgbClr val="1A4BC7"/>
                </a:solidFill>
                <a:latin typeface="Century Gothic"/>
                <a:cs typeface="Century Gothic"/>
              </a:rPr>
              <a:t>s </a:t>
            </a:r>
            <a:r>
              <a:rPr sz="1800" dirty="0">
                <a:latin typeface="Century Gothic"/>
                <a:cs typeface="Century Gothic"/>
              </a:rPr>
              <a:t>–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s</a:t>
            </a:r>
            <a:r>
              <a:rPr sz="1800" dirty="0">
                <a:latin typeface="Century Gothic"/>
                <a:cs typeface="Century Gothic"/>
              </a:rPr>
              <a:t>y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cc</a:t>
            </a:r>
            <a:r>
              <a:rPr sz="1800" spc="-25" dirty="0">
                <a:latin typeface="Century Gothic"/>
                <a:cs typeface="Century Gothic"/>
              </a:rPr>
              <a:t>e</a:t>
            </a:r>
            <a:r>
              <a:rPr sz="1800" spc="-5" dirty="0">
                <a:latin typeface="Century Gothic"/>
                <a:cs typeface="Century Gothic"/>
              </a:rPr>
              <a:t>s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for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use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or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5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 s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10" dirty="0">
                <a:latin typeface="Century Gothic"/>
                <a:cs typeface="Century Gothic"/>
              </a:rPr>
              <a:t>l</a:t>
            </a:r>
            <a:r>
              <a:rPr sz="1800" dirty="0">
                <a:latin typeface="Century Gothic"/>
                <a:cs typeface="Century Gothic"/>
              </a:rPr>
              <a:t>l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5" dirty="0">
                <a:latin typeface="Century Gothic"/>
                <a:cs typeface="Century Gothic"/>
              </a:rPr>
              <a:t>o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o</a:t>
            </a:r>
            <a:r>
              <a:rPr sz="1800" spc="-25" dirty="0">
                <a:latin typeface="Century Gothic"/>
                <a:cs typeface="Century Gothic"/>
              </a:rPr>
              <a:t>the</a:t>
            </a:r>
            <a:r>
              <a:rPr sz="1800" spc="-10" dirty="0">
                <a:latin typeface="Century Gothic"/>
                <a:cs typeface="Century Gothic"/>
              </a:rPr>
              <a:t>rs.</a:t>
            </a:r>
            <a:endParaRPr sz="1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0391" y="1272055"/>
            <a:ext cx="10460990" cy="3366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20" dirty="0">
                <a:solidFill>
                  <a:srgbClr val="FF0000"/>
                </a:solidFill>
                <a:latin typeface="Century Gothic"/>
                <a:cs typeface="Century Gothic"/>
              </a:rPr>
              <a:t>Eithe</a:t>
            </a:r>
            <a:r>
              <a:rPr sz="2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r</a:t>
            </a:r>
            <a:r>
              <a:rPr sz="2800" b="1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on</a:t>
            </a:r>
            <a:r>
              <a:rPr sz="2800" b="1" spc="-20" dirty="0">
                <a:solidFill>
                  <a:srgbClr val="FF0000"/>
                </a:solidFill>
                <a:latin typeface="Century Gothic"/>
                <a:cs typeface="Century Gothic"/>
              </a:rPr>
              <a:t>e</a:t>
            </a:r>
            <a:r>
              <a:rPr sz="2800" b="1" spc="-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o</a:t>
            </a:r>
            <a:r>
              <a:rPr sz="2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f</a:t>
            </a:r>
            <a:r>
              <a:rPr sz="2800" b="1" spc="-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t</a:t>
            </a:r>
            <a:r>
              <a:rPr sz="2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h</a:t>
            </a:r>
            <a:r>
              <a:rPr sz="2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os</a:t>
            </a:r>
            <a:r>
              <a:rPr sz="2800" b="1" spc="-20" dirty="0">
                <a:solidFill>
                  <a:srgbClr val="FF0000"/>
                </a:solidFill>
                <a:latin typeface="Century Gothic"/>
                <a:cs typeface="Century Gothic"/>
              </a:rPr>
              <a:t>e</a:t>
            </a:r>
            <a:r>
              <a:rPr sz="2800" b="1" spc="-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Century Gothic"/>
                <a:cs typeface="Century Gothic"/>
              </a:rPr>
              <a:t>scena</a:t>
            </a:r>
            <a:r>
              <a:rPr sz="2800" b="1" spc="-5" dirty="0">
                <a:solidFill>
                  <a:srgbClr val="FF0000"/>
                </a:solidFill>
                <a:latin typeface="Century Gothic"/>
                <a:cs typeface="Century Gothic"/>
              </a:rPr>
              <a:t>r</a:t>
            </a:r>
            <a:r>
              <a:rPr sz="2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ios</a:t>
            </a:r>
            <a:r>
              <a:rPr sz="2800" b="1" spc="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will</a:t>
            </a:r>
            <a:r>
              <a:rPr sz="2800" b="1" spc="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chan</a:t>
            </a:r>
            <a:r>
              <a:rPr sz="2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g</a:t>
            </a:r>
            <a:r>
              <a:rPr sz="2800" b="1" spc="-20" dirty="0">
                <a:solidFill>
                  <a:srgbClr val="FF0000"/>
                </a:solidFill>
                <a:latin typeface="Century Gothic"/>
                <a:cs typeface="Century Gothic"/>
              </a:rPr>
              <a:t>e</a:t>
            </a:r>
            <a:r>
              <a:rPr sz="2800" b="1" spc="-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you</a:t>
            </a:r>
            <a:r>
              <a:rPr sz="2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r</a:t>
            </a:r>
            <a:r>
              <a:rPr sz="2800" b="1" spc="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life</a:t>
            </a:r>
            <a:r>
              <a:rPr sz="2800" b="1" spc="-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forever!</a:t>
            </a:r>
            <a:endParaRPr sz="28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15" dirty="0">
                <a:solidFill>
                  <a:srgbClr val="00AF50"/>
                </a:solidFill>
                <a:latin typeface="Century Gothic"/>
                <a:cs typeface="Century Gothic"/>
              </a:rPr>
              <a:t>But</a:t>
            </a:r>
            <a:r>
              <a:rPr sz="2800" b="1" spc="-5" dirty="0">
                <a:solidFill>
                  <a:srgbClr val="00AF50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>
                <a:solidFill>
                  <a:srgbClr val="00AF50"/>
                </a:solidFill>
                <a:latin typeface="Century Gothic"/>
                <a:cs typeface="Century Gothic"/>
              </a:rPr>
              <a:t>there</a:t>
            </a:r>
            <a:r>
              <a:rPr sz="2800" b="1" spc="-5" dirty="0">
                <a:solidFill>
                  <a:srgbClr val="00AF50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00AF50"/>
                </a:solidFill>
                <a:latin typeface="Century Gothic"/>
                <a:cs typeface="Century Gothic"/>
              </a:rPr>
              <a:t>is</a:t>
            </a:r>
            <a:r>
              <a:rPr sz="2800" b="1" spc="10" dirty="0">
                <a:solidFill>
                  <a:srgbClr val="00AF50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0AF50"/>
                </a:solidFill>
                <a:latin typeface="Century Gothic"/>
                <a:cs typeface="Century Gothic"/>
              </a:rPr>
              <a:t>a</a:t>
            </a:r>
            <a:r>
              <a:rPr sz="2800" b="1" spc="5" dirty="0">
                <a:solidFill>
                  <a:srgbClr val="00AF50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0AF50"/>
                </a:solidFill>
                <a:latin typeface="Century Gothic"/>
                <a:cs typeface="Century Gothic"/>
              </a:rPr>
              <a:t>sim</a:t>
            </a:r>
            <a:r>
              <a:rPr sz="2800" b="1" spc="-15" dirty="0">
                <a:solidFill>
                  <a:srgbClr val="00AF50"/>
                </a:solidFill>
                <a:latin typeface="Century Gothic"/>
                <a:cs typeface="Century Gothic"/>
              </a:rPr>
              <a:t>ple</a:t>
            </a:r>
            <a:r>
              <a:rPr sz="2800" b="1" spc="15" dirty="0">
                <a:solidFill>
                  <a:srgbClr val="00AF50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>
                <a:solidFill>
                  <a:srgbClr val="00AF50"/>
                </a:solidFill>
                <a:latin typeface="Century Gothic"/>
                <a:cs typeface="Century Gothic"/>
              </a:rPr>
              <a:t>solu</a:t>
            </a:r>
            <a:r>
              <a:rPr sz="2800" b="1" spc="-5" dirty="0">
                <a:solidFill>
                  <a:srgbClr val="00AF50"/>
                </a:solidFill>
                <a:latin typeface="Century Gothic"/>
                <a:cs typeface="Century Gothic"/>
              </a:rPr>
              <a:t>t</a:t>
            </a:r>
            <a:r>
              <a:rPr sz="2800" b="1" spc="-20" dirty="0">
                <a:solidFill>
                  <a:srgbClr val="00AF50"/>
                </a:solidFill>
                <a:latin typeface="Century Gothic"/>
                <a:cs typeface="Century Gothic"/>
              </a:rPr>
              <a:t>ion…</a:t>
            </a:r>
            <a:endParaRPr sz="28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4704080" algn="l"/>
                <a:tab pos="8162925" algn="l"/>
              </a:tabLst>
            </a:pPr>
            <a:r>
              <a:rPr sz="2800" spc="-25" dirty="0">
                <a:latin typeface="Century Gothic"/>
                <a:cs typeface="Century Gothic"/>
              </a:rPr>
              <a:t>1</a:t>
            </a:r>
            <a:r>
              <a:rPr sz="2800" spc="-10" dirty="0">
                <a:latin typeface="Century Gothic"/>
                <a:cs typeface="Century Gothic"/>
              </a:rPr>
              <a:t>. </a:t>
            </a:r>
            <a:r>
              <a:rPr sz="2800" spc="-20" dirty="0">
                <a:latin typeface="Century Gothic"/>
                <a:cs typeface="Century Gothic"/>
              </a:rPr>
              <a:t>The</a:t>
            </a:r>
            <a:r>
              <a:rPr sz="2800" spc="1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DEA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has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two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tak</a:t>
            </a:r>
            <a:r>
              <a:rPr sz="2800" spc="-35" dirty="0">
                <a:latin typeface="Century Gothic"/>
                <a:cs typeface="Century Gothic"/>
              </a:rPr>
              <a:t>e</a:t>
            </a:r>
            <a:r>
              <a:rPr sz="2800" spc="-25" dirty="0">
                <a:latin typeface="Century Gothic"/>
                <a:cs typeface="Century Gothic"/>
              </a:rPr>
              <a:t>bac</a:t>
            </a:r>
            <a:r>
              <a:rPr sz="2800" spc="-15" dirty="0">
                <a:latin typeface="Century Gothic"/>
                <a:cs typeface="Century Gothic"/>
              </a:rPr>
              <a:t>k</a:t>
            </a:r>
            <a:r>
              <a:rPr sz="2800" spc="1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day</a:t>
            </a:r>
            <a:r>
              <a:rPr sz="2800" spc="-15" dirty="0">
                <a:latin typeface="Century Gothic"/>
                <a:cs typeface="Century Gothic"/>
              </a:rPr>
              <a:t>s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e</a:t>
            </a:r>
            <a:r>
              <a:rPr sz="2800" spc="-35" dirty="0">
                <a:latin typeface="Century Gothic"/>
                <a:cs typeface="Century Gothic"/>
              </a:rPr>
              <a:t>v</a:t>
            </a:r>
            <a:r>
              <a:rPr sz="2800" spc="-20" dirty="0">
                <a:latin typeface="Century Gothic"/>
                <a:cs typeface="Century Gothic"/>
              </a:rPr>
              <a:t>er</a:t>
            </a:r>
            <a:r>
              <a:rPr sz="2800" spc="-15" dirty="0">
                <a:latin typeface="Century Gothic"/>
                <a:cs typeface="Century Gothic"/>
              </a:rPr>
              <a:t>y</a:t>
            </a:r>
            <a:r>
              <a:rPr sz="2800" spc="2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ye</a:t>
            </a:r>
            <a:r>
              <a:rPr sz="2800" spc="-35" dirty="0">
                <a:latin typeface="Century Gothic"/>
                <a:cs typeface="Century Gothic"/>
              </a:rPr>
              <a:t>a</a:t>
            </a:r>
            <a:r>
              <a:rPr sz="2800" spc="-10" dirty="0">
                <a:latin typeface="Century Gothic"/>
                <a:cs typeface="Century Gothic"/>
              </a:rPr>
              <a:t>r.</a:t>
            </a:r>
            <a:r>
              <a:rPr sz="2800" dirty="0">
                <a:latin typeface="Century Gothic"/>
                <a:cs typeface="Century Gothic"/>
              </a:rPr>
              <a:t>	</a:t>
            </a:r>
            <a:r>
              <a:rPr sz="2800" spc="-20" dirty="0">
                <a:latin typeface="Century Gothic"/>
                <a:cs typeface="Century Gothic"/>
              </a:rPr>
              <a:t>One</a:t>
            </a:r>
            <a:r>
              <a:rPr sz="2800" spc="10" dirty="0">
                <a:latin typeface="Century Gothic"/>
                <a:cs typeface="Century Gothic"/>
              </a:rPr>
              <a:t> i</a:t>
            </a:r>
            <a:r>
              <a:rPr sz="2800" spc="-20" dirty="0">
                <a:latin typeface="Century Gothic"/>
                <a:cs typeface="Century Gothic"/>
              </a:rPr>
              <a:t>n</a:t>
            </a:r>
            <a:r>
              <a:rPr sz="2800" spc="-1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Apr</a:t>
            </a:r>
            <a:r>
              <a:rPr sz="2800" spc="10" dirty="0">
                <a:latin typeface="Century Gothic"/>
                <a:cs typeface="Century Gothic"/>
              </a:rPr>
              <a:t>i</a:t>
            </a:r>
            <a:r>
              <a:rPr sz="2800" dirty="0">
                <a:latin typeface="Century Gothic"/>
                <a:cs typeface="Century Gothic"/>
              </a:rPr>
              <a:t>l </a:t>
            </a:r>
            <a:r>
              <a:rPr sz="2800" spc="-25" dirty="0">
                <a:latin typeface="Century Gothic"/>
                <a:cs typeface="Century Gothic"/>
              </a:rPr>
              <a:t>an</a:t>
            </a:r>
            <a:r>
              <a:rPr sz="2800" spc="-20" dirty="0">
                <a:latin typeface="Century Gothic"/>
                <a:cs typeface="Century Gothic"/>
              </a:rPr>
              <a:t>d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a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s</a:t>
            </a:r>
            <a:r>
              <a:rPr sz="2800" spc="-35" dirty="0">
                <a:latin typeface="Century Gothic"/>
                <a:cs typeface="Century Gothic"/>
              </a:rPr>
              <a:t>e</a:t>
            </a:r>
            <a:r>
              <a:rPr sz="2800" spc="-20" dirty="0">
                <a:latin typeface="Century Gothic"/>
                <a:cs typeface="Century Gothic"/>
              </a:rPr>
              <a:t>cond</a:t>
            </a:r>
            <a:r>
              <a:rPr sz="2800" spc="35" dirty="0">
                <a:latin typeface="Century Gothic"/>
                <a:cs typeface="Century Gothic"/>
              </a:rPr>
              <a:t> 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n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October</a:t>
            </a:r>
            <a:r>
              <a:rPr sz="2800" spc="-10" dirty="0">
                <a:latin typeface="Century Gothic"/>
                <a:cs typeface="Century Gothic"/>
              </a:rPr>
              <a:t>.</a:t>
            </a:r>
            <a:r>
              <a:rPr sz="2800" dirty="0">
                <a:latin typeface="Century Gothic"/>
                <a:cs typeface="Century Gothic"/>
              </a:rPr>
              <a:t>	</a:t>
            </a:r>
            <a:r>
              <a:rPr sz="2800" spc="-25" dirty="0">
                <a:latin typeface="Century Gothic"/>
                <a:cs typeface="Century Gothic"/>
              </a:rPr>
              <a:t>T</a:t>
            </a:r>
            <a:r>
              <a:rPr sz="2800" spc="-20" dirty="0">
                <a:latin typeface="Century Gothic"/>
                <a:cs typeface="Century Gothic"/>
              </a:rPr>
              <a:t>h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s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s </a:t>
            </a:r>
            <a:r>
              <a:rPr sz="2800" spc="-20" dirty="0">
                <a:latin typeface="Century Gothic"/>
                <a:cs typeface="Century Gothic"/>
              </a:rPr>
              <a:t>a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great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opp</a:t>
            </a:r>
            <a:r>
              <a:rPr sz="2800" spc="-15" dirty="0">
                <a:latin typeface="Century Gothic"/>
                <a:cs typeface="Century Gothic"/>
              </a:rPr>
              <a:t>ortun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ty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to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get</a:t>
            </a:r>
            <a:r>
              <a:rPr sz="2800" spc="-10" dirty="0">
                <a:latin typeface="Century Gothic"/>
                <a:cs typeface="Century Gothic"/>
              </a:rPr>
              <a:t> r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d </a:t>
            </a:r>
            <a:r>
              <a:rPr sz="2800" spc="-15" dirty="0">
                <a:latin typeface="Century Gothic"/>
                <a:cs typeface="Century Gothic"/>
              </a:rPr>
              <a:t>of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those</a:t>
            </a:r>
            <a:r>
              <a:rPr sz="2800" spc="2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unne</a:t>
            </a:r>
            <a:r>
              <a:rPr sz="2800" spc="-35" dirty="0">
                <a:latin typeface="Century Gothic"/>
                <a:cs typeface="Century Gothic"/>
              </a:rPr>
              <a:t>e</a:t>
            </a:r>
            <a:r>
              <a:rPr sz="2800" spc="-25" dirty="0">
                <a:latin typeface="Century Gothic"/>
                <a:cs typeface="Century Gothic"/>
              </a:rPr>
              <a:t>de</a:t>
            </a:r>
            <a:r>
              <a:rPr sz="2800" spc="-20" dirty="0">
                <a:latin typeface="Century Gothic"/>
                <a:cs typeface="Century Gothic"/>
              </a:rPr>
              <a:t>d</a:t>
            </a:r>
            <a:r>
              <a:rPr sz="2800" spc="3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dru</a:t>
            </a:r>
            <a:r>
              <a:rPr sz="2800" spc="-15" dirty="0">
                <a:latin typeface="Century Gothic"/>
                <a:cs typeface="Century Gothic"/>
              </a:rPr>
              <a:t>gs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to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make</a:t>
            </a:r>
            <a:r>
              <a:rPr sz="2800" spc="1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yo</a:t>
            </a:r>
            <a:r>
              <a:rPr sz="2800" spc="-15" dirty="0">
                <a:latin typeface="Century Gothic"/>
                <a:cs typeface="Century Gothic"/>
              </a:rPr>
              <a:t>u</a:t>
            </a:r>
            <a:r>
              <a:rPr sz="2800" spc="-10" dirty="0">
                <a:latin typeface="Century Gothic"/>
                <a:cs typeface="Century Gothic"/>
              </a:rPr>
              <a:t>r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med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c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ne cab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net</a:t>
            </a:r>
            <a:r>
              <a:rPr sz="2800" spc="-1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safe</a:t>
            </a:r>
            <a:r>
              <a:rPr sz="2800" spc="2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aga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n.</a:t>
            </a:r>
            <a:endParaRPr sz="2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2019" y="1537231"/>
            <a:ext cx="9775825" cy="2515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25" dirty="0">
                <a:latin typeface="Century Gothic"/>
                <a:cs typeface="Century Gothic"/>
              </a:rPr>
              <a:t>2</a:t>
            </a:r>
            <a:r>
              <a:rPr sz="2800" spc="-10" dirty="0">
                <a:latin typeface="Century Gothic"/>
                <a:cs typeface="Century Gothic"/>
              </a:rPr>
              <a:t>. </a:t>
            </a:r>
            <a:r>
              <a:rPr sz="2800" spc="-20" dirty="0">
                <a:latin typeface="Century Gothic"/>
                <a:cs typeface="Century Gothic"/>
              </a:rPr>
              <a:t>The</a:t>
            </a:r>
            <a:r>
              <a:rPr sz="2800" spc="1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s</a:t>
            </a:r>
            <a:r>
              <a:rPr sz="2800" spc="-35" dirty="0">
                <a:latin typeface="Century Gothic"/>
                <a:cs typeface="Century Gothic"/>
              </a:rPr>
              <a:t>e</a:t>
            </a:r>
            <a:r>
              <a:rPr sz="2800" spc="-20" dirty="0">
                <a:latin typeface="Century Gothic"/>
                <a:cs typeface="Century Gothic"/>
              </a:rPr>
              <a:t>cond</a:t>
            </a:r>
            <a:r>
              <a:rPr sz="2800" spc="2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opt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on</a:t>
            </a:r>
            <a:r>
              <a:rPr sz="2800" dirty="0">
                <a:latin typeface="Century Gothic"/>
                <a:cs typeface="Century Gothic"/>
              </a:rPr>
              <a:t> i</a:t>
            </a:r>
            <a:r>
              <a:rPr sz="2800" spc="-15" dirty="0">
                <a:latin typeface="Century Gothic"/>
                <a:cs typeface="Century Gothic"/>
              </a:rPr>
              <a:t>s to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go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to:</a:t>
            </a:r>
            <a:endParaRPr sz="2800" dirty="0">
              <a:latin typeface="Century Gothic"/>
              <a:cs typeface="Century Gothic"/>
            </a:endParaRPr>
          </a:p>
          <a:p>
            <a:pPr marL="12700">
              <a:lnSpc>
                <a:spcPts val="3354"/>
              </a:lnSpc>
              <a:spcBef>
                <a:spcPts val="15"/>
              </a:spcBef>
            </a:pPr>
            <a:r>
              <a:rPr sz="2800" b="1" spc="-25" dirty="0">
                <a:solidFill>
                  <a:srgbClr val="006FC0"/>
                </a:solidFill>
                <a:latin typeface="Century Gothic"/>
                <a:cs typeface="Century Gothic"/>
              </a:rPr>
              <a:t>neb</a:t>
            </a:r>
            <a:r>
              <a:rPr sz="2800" b="1" spc="-5" dirty="0">
                <a:solidFill>
                  <a:srgbClr val="006FC0"/>
                </a:solidFill>
                <a:latin typeface="Century Gothic"/>
                <a:cs typeface="Century Gothic"/>
              </a:rPr>
              <a:t>r</a:t>
            </a:r>
            <a:r>
              <a:rPr sz="2800" b="1" spc="-25" dirty="0">
                <a:solidFill>
                  <a:srgbClr val="006FC0"/>
                </a:solidFill>
                <a:latin typeface="Century Gothic"/>
                <a:cs typeface="Century Gothic"/>
              </a:rPr>
              <a:t>a</a:t>
            </a:r>
            <a:r>
              <a:rPr sz="2800" b="1" spc="-10" dirty="0">
                <a:solidFill>
                  <a:srgbClr val="006FC0"/>
                </a:solidFill>
                <a:latin typeface="Century Gothic"/>
                <a:cs typeface="Century Gothic"/>
              </a:rPr>
              <a:t>s</a:t>
            </a:r>
            <a:r>
              <a:rPr sz="2800" b="1" spc="-25" dirty="0">
                <a:solidFill>
                  <a:srgbClr val="006FC0"/>
                </a:solidFill>
                <a:latin typeface="Century Gothic"/>
                <a:cs typeface="Century Gothic"/>
              </a:rPr>
              <a:t>kameds.o</a:t>
            </a:r>
            <a:r>
              <a:rPr sz="2800" b="1" spc="-5" dirty="0">
                <a:solidFill>
                  <a:srgbClr val="006FC0"/>
                </a:solidFill>
                <a:latin typeface="Century Gothic"/>
                <a:cs typeface="Century Gothic"/>
              </a:rPr>
              <a:t>r</a:t>
            </a:r>
            <a:r>
              <a:rPr sz="2800" b="1" spc="-20" dirty="0">
                <a:solidFill>
                  <a:srgbClr val="006FC0"/>
                </a:solidFill>
                <a:latin typeface="Century Gothic"/>
                <a:cs typeface="Century Gothic"/>
              </a:rPr>
              <a:t>g</a:t>
            </a:r>
            <a:endParaRPr sz="2800" dirty="0">
              <a:latin typeface="Century Gothic"/>
              <a:cs typeface="Century Gothic"/>
            </a:endParaRPr>
          </a:p>
          <a:p>
            <a:pPr marL="12700" marR="5080">
              <a:lnSpc>
                <a:spcPts val="3360"/>
              </a:lnSpc>
              <a:spcBef>
                <a:spcPts val="105"/>
              </a:spcBef>
            </a:pPr>
            <a:r>
              <a:rPr sz="2800" spc="-30" dirty="0">
                <a:latin typeface="Century Gothic"/>
                <a:cs typeface="Century Gothic"/>
              </a:rPr>
              <a:t>O</a:t>
            </a:r>
            <a:r>
              <a:rPr sz="2800" spc="-20" dirty="0">
                <a:latin typeface="Century Gothic"/>
                <a:cs typeface="Century Gothic"/>
              </a:rPr>
              <a:t>n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the</a:t>
            </a:r>
            <a:r>
              <a:rPr sz="2800" spc="1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ho</a:t>
            </a:r>
            <a:r>
              <a:rPr sz="2800" spc="-25" dirty="0">
                <a:latin typeface="Century Gothic"/>
                <a:cs typeface="Century Gothic"/>
              </a:rPr>
              <a:t>m</a:t>
            </a:r>
            <a:r>
              <a:rPr sz="2800" spc="-20" dirty="0">
                <a:latin typeface="Century Gothic"/>
                <a:cs typeface="Century Gothic"/>
              </a:rPr>
              <a:t>e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pag</a:t>
            </a:r>
            <a:r>
              <a:rPr sz="2800" spc="-20" dirty="0">
                <a:latin typeface="Century Gothic"/>
                <a:cs typeface="Century Gothic"/>
              </a:rPr>
              <a:t>e</a:t>
            </a:r>
            <a:r>
              <a:rPr sz="2800" spc="2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on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the</a:t>
            </a:r>
            <a:r>
              <a:rPr sz="2800" spc="15" dirty="0">
                <a:latin typeface="Century Gothic"/>
                <a:cs typeface="Century Gothic"/>
              </a:rPr>
              <a:t> </a:t>
            </a:r>
            <a:r>
              <a:rPr sz="2800" spc="-10" dirty="0">
                <a:latin typeface="Century Gothic"/>
                <a:cs typeface="Century Gothic"/>
              </a:rPr>
              <a:t>r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ght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30" dirty="0">
                <a:latin typeface="Century Gothic"/>
                <a:cs typeface="Century Gothic"/>
              </a:rPr>
              <a:t>s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5" dirty="0">
                <a:latin typeface="Century Gothic"/>
                <a:cs typeface="Century Gothic"/>
              </a:rPr>
              <a:t>de</a:t>
            </a:r>
            <a:r>
              <a:rPr sz="2800" spc="-10" dirty="0">
                <a:latin typeface="Century Gothic"/>
                <a:cs typeface="Century Gothic"/>
              </a:rPr>
              <a:t>,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yo</a:t>
            </a:r>
            <a:r>
              <a:rPr sz="2800" spc="-20" dirty="0">
                <a:latin typeface="Century Gothic"/>
                <a:cs typeface="Century Gothic"/>
              </a:rPr>
              <a:t>u</a:t>
            </a:r>
            <a:r>
              <a:rPr sz="2800" spc="1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can</a:t>
            </a:r>
            <a:r>
              <a:rPr sz="2800" spc="1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pu</a:t>
            </a:r>
            <a:r>
              <a:rPr sz="2800" spc="-10" dirty="0">
                <a:latin typeface="Century Gothic"/>
                <a:cs typeface="Century Gothic"/>
              </a:rPr>
              <a:t>t</a:t>
            </a:r>
            <a:r>
              <a:rPr sz="2800" dirty="0">
                <a:latin typeface="Century Gothic"/>
                <a:cs typeface="Century Gothic"/>
              </a:rPr>
              <a:t> i</a:t>
            </a:r>
            <a:r>
              <a:rPr sz="2800" spc="-20" dirty="0">
                <a:latin typeface="Century Gothic"/>
                <a:cs typeface="Century Gothic"/>
              </a:rPr>
              <a:t>n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your</a:t>
            </a:r>
            <a:r>
              <a:rPr sz="2800" spc="-1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c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ty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or</a:t>
            </a:r>
            <a:r>
              <a:rPr sz="2800" spc="-10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z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p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code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to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search</a:t>
            </a:r>
            <a:r>
              <a:rPr sz="2800" spc="20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for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pharma</a:t>
            </a:r>
            <a:r>
              <a:rPr sz="2800" spc="-15" dirty="0">
                <a:latin typeface="Century Gothic"/>
                <a:cs typeface="Century Gothic"/>
              </a:rPr>
              <a:t>c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es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30" dirty="0">
                <a:latin typeface="Century Gothic"/>
                <a:cs typeface="Century Gothic"/>
              </a:rPr>
              <a:t>w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th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n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a</a:t>
            </a:r>
            <a:r>
              <a:rPr sz="2800" spc="-1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2</a:t>
            </a:r>
            <a:r>
              <a:rPr sz="2800" spc="15" dirty="0">
                <a:latin typeface="Century Gothic"/>
                <a:cs typeface="Century Gothic"/>
              </a:rPr>
              <a:t>5</a:t>
            </a:r>
            <a:r>
              <a:rPr sz="2800" spc="-10" dirty="0">
                <a:latin typeface="Century Gothic"/>
                <a:cs typeface="Century Gothic"/>
              </a:rPr>
              <a:t>-</a:t>
            </a:r>
            <a:r>
              <a:rPr sz="2800" spc="-20" dirty="0">
                <a:latin typeface="Century Gothic"/>
                <a:cs typeface="Century Gothic"/>
              </a:rPr>
              <a:t> m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l</a:t>
            </a:r>
            <a:r>
              <a:rPr sz="2800" spc="-20" dirty="0">
                <a:latin typeface="Century Gothic"/>
                <a:cs typeface="Century Gothic"/>
              </a:rPr>
              <a:t>e</a:t>
            </a:r>
            <a:r>
              <a:rPr sz="2800" spc="-1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rad</a:t>
            </a:r>
            <a:r>
              <a:rPr sz="2800" spc="-5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us</a:t>
            </a:r>
            <a:r>
              <a:rPr sz="2800" spc="-2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that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30" dirty="0">
                <a:latin typeface="Century Gothic"/>
                <a:cs typeface="Century Gothic"/>
              </a:rPr>
              <a:t>w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5" dirty="0">
                <a:latin typeface="Century Gothic"/>
                <a:cs typeface="Century Gothic"/>
              </a:rPr>
              <a:t>l</a:t>
            </a:r>
            <a:r>
              <a:rPr sz="2800" dirty="0">
                <a:latin typeface="Century Gothic"/>
                <a:cs typeface="Century Gothic"/>
              </a:rPr>
              <a:t>l</a:t>
            </a:r>
            <a:r>
              <a:rPr sz="2800" spc="-1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take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you</a:t>
            </a:r>
            <a:r>
              <a:rPr sz="2800" spc="-10" dirty="0">
                <a:latin typeface="Century Gothic"/>
                <a:cs typeface="Century Gothic"/>
              </a:rPr>
              <a:t>r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unn</a:t>
            </a:r>
            <a:r>
              <a:rPr sz="2800" spc="-35" dirty="0">
                <a:latin typeface="Century Gothic"/>
                <a:cs typeface="Century Gothic"/>
              </a:rPr>
              <a:t>e</a:t>
            </a:r>
            <a:r>
              <a:rPr sz="2800" spc="-20" dirty="0">
                <a:latin typeface="Century Gothic"/>
                <a:cs typeface="Century Gothic"/>
              </a:rPr>
              <a:t>ed</a:t>
            </a:r>
            <a:r>
              <a:rPr sz="2800" spc="-35" dirty="0">
                <a:latin typeface="Century Gothic"/>
                <a:cs typeface="Century Gothic"/>
              </a:rPr>
              <a:t>e</a:t>
            </a:r>
            <a:r>
              <a:rPr sz="2800" spc="-20" dirty="0">
                <a:latin typeface="Century Gothic"/>
                <a:cs typeface="Century Gothic"/>
              </a:rPr>
              <a:t>d</a:t>
            </a:r>
            <a:r>
              <a:rPr sz="2800" spc="4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drugs</a:t>
            </a:r>
            <a:r>
              <a:rPr sz="2800" spc="-10" dirty="0">
                <a:latin typeface="Century Gothic"/>
                <a:cs typeface="Century Gothic"/>
              </a:rPr>
              <a:t>,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no</a:t>
            </a:r>
            <a:endParaRPr sz="2800" dirty="0">
              <a:latin typeface="Century Gothic"/>
              <a:cs typeface="Century Gothic"/>
            </a:endParaRPr>
          </a:p>
          <a:p>
            <a:pPr marL="12700">
              <a:lnSpc>
                <a:spcPts val="3250"/>
              </a:lnSpc>
            </a:pPr>
            <a:r>
              <a:rPr sz="2800" spc="-20" dirty="0">
                <a:latin typeface="Century Gothic"/>
                <a:cs typeface="Century Gothic"/>
              </a:rPr>
              <a:t>quest</a:t>
            </a:r>
            <a:r>
              <a:rPr sz="2800" spc="-5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ons</a:t>
            </a:r>
            <a:r>
              <a:rPr sz="2800" spc="2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ask</a:t>
            </a:r>
            <a:r>
              <a:rPr sz="2800" spc="-35" dirty="0">
                <a:latin typeface="Century Gothic"/>
                <a:cs typeface="Century Gothic"/>
              </a:rPr>
              <a:t>e</a:t>
            </a:r>
            <a:r>
              <a:rPr sz="2800" spc="-20" dirty="0">
                <a:latin typeface="Century Gothic"/>
                <a:cs typeface="Century Gothic"/>
              </a:rPr>
              <a:t>d.</a:t>
            </a:r>
            <a:endParaRPr sz="2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1261" y="1730275"/>
            <a:ext cx="9782175" cy="2515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91770">
              <a:lnSpc>
                <a:spcPct val="100200"/>
              </a:lnSpc>
            </a:pPr>
            <a:r>
              <a:rPr sz="2800" spc="-15" dirty="0">
                <a:latin typeface="Century Gothic"/>
                <a:cs typeface="Century Gothic"/>
              </a:rPr>
              <a:t>I</a:t>
            </a:r>
            <a:r>
              <a:rPr sz="2800" spc="-10" dirty="0">
                <a:latin typeface="Century Gothic"/>
                <a:cs typeface="Century Gothic"/>
              </a:rPr>
              <a:t>f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y</a:t>
            </a:r>
            <a:r>
              <a:rPr sz="2800" spc="-15" dirty="0">
                <a:latin typeface="Century Gothic"/>
                <a:cs typeface="Century Gothic"/>
              </a:rPr>
              <a:t>o</a:t>
            </a:r>
            <a:r>
              <a:rPr sz="2800" spc="-20" dirty="0">
                <a:latin typeface="Century Gothic"/>
                <a:cs typeface="Century Gothic"/>
              </a:rPr>
              <a:t>u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ar</a:t>
            </a:r>
            <a:r>
              <a:rPr sz="2800" spc="-20" dirty="0">
                <a:latin typeface="Century Gothic"/>
                <a:cs typeface="Century Gothic"/>
              </a:rPr>
              <a:t>e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1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nt</a:t>
            </a:r>
            <a:r>
              <a:rPr sz="2800" spc="-35" dirty="0">
                <a:latin typeface="Century Gothic"/>
                <a:cs typeface="Century Gothic"/>
              </a:rPr>
              <a:t>e</a:t>
            </a:r>
            <a:r>
              <a:rPr sz="2800" spc="-10" dirty="0">
                <a:latin typeface="Century Gothic"/>
                <a:cs typeface="Century Gothic"/>
              </a:rPr>
              <a:t>r</a:t>
            </a:r>
            <a:r>
              <a:rPr sz="2800" spc="-30" dirty="0">
                <a:latin typeface="Century Gothic"/>
                <a:cs typeface="Century Gothic"/>
              </a:rPr>
              <a:t>e</a:t>
            </a:r>
            <a:r>
              <a:rPr sz="2800" spc="-20" dirty="0">
                <a:latin typeface="Century Gothic"/>
                <a:cs typeface="Century Gothic"/>
              </a:rPr>
              <a:t>st</a:t>
            </a:r>
            <a:r>
              <a:rPr sz="2800" spc="-35" dirty="0">
                <a:latin typeface="Century Gothic"/>
                <a:cs typeface="Century Gothic"/>
              </a:rPr>
              <a:t>e</a:t>
            </a:r>
            <a:r>
              <a:rPr sz="2800" spc="-20" dirty="0">
                <a:latin typeface="Century Gothic"/>
                <a:cs typeface="Century Gothic"/>
              </a:rPr>
              <a:t>d</a:t>
            </a:r>
            <a:r>
              <a:rPr sz="2800" spc="25" dirty="0">
                <a:latin typeface="Century Gothic"/>
                <a:cs typeface="Century Gothic"/>
              </a:rPr>
              <a:t> </a:t>
            </a:r>
            <a:r>
              <a:rPr sz="2800" spc="1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n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lear</a:t>
            </a:r>
            <a:r>
              <a:rPr sz="2800" spc="-30" dirty="0">
                <a:latin typeface="Century Gothic"/>
                <a:cs typeface="Century Gothic"/>
              </a:rPr>
              <a:t>n</a:t>
            </a:r>
            <a:r>
              <a:rPr sz="2800" spc="1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ng</a:t>
            </a:r>
            <a:r>
              <a:rPr sz="2800" spc="1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more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abou</a:t>
            </a:r>
            <a:r>
              <a:rPr sz="2800" spc="-10" dirty="0">
                <a:latin typeface="Century Gothic"/>
                <a:cs typeface="Century Gothic"/>
              </a:rPr>
              <a:t>t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prescr</a:t>
            </a:r>
            <a:r>
              <a:rPr sz="2800" spc="1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pt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on</a:t>
            </a:r>
            <a:r>
              <a:rPr sz="2800" spc="-1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drug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abus</a:t>
            </a:r>
            <a:r>
              <a:rPr sz="2800" spc="-35" dirty="0">
                <a:latin typeface="Century Gothic"/>
                <a:cs typeface="Century Gothic"/>
              </a:rPr>
              <a:t>e</a:t>
            </a:r>
            <a:r>
              <a:rPr sz="2800" spc="-10" dirty="0">
                <a:latin typeface="Century Gothic"/>
                <a:cs typeface="Century Gothic"/>
              </a:rPr>
              <a:t>,</a:t>
            </a:r>
            <a:r>
              <a:rPr sz="2800" spc="1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a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g</a:t>
            </a:r>
            <a:r>
              <a:rPr sz="2800" spc="-15" dirty="0">
                <a:latin typeface="Century Gothic"/>
                <a:cs typeface="Century Gothic"/>
              </a:rPr>
              <a:t>o</a:t>
            </a:r>
            <a:r>
              <a:rPr sz="2800" spc="-20" dirty="0">
                <a:latin typeface="Century Gothic"/>
                <a:cs typeface="Century Gothic"/>
              </a:rPr>
              <a:t>od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plac</a:t>
            </a:r>
            <a:r>
              <a:rPr sz="2800" spc="-20" dirty="0">
                <a:latin typeface="Century Gothic"/>
                <a:cs typeface="Century Gothic"/>
              </a:rPr>
              <a:t>e</a:t>
            </a:r>
            <a:r>
              <a:rPr sz="2800" spc="20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to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star</a:t>
            </a:r>
            <a:r>
              <a:rPr sz="2800" spc="-10" dirty="0">
                <a:latin typeface="Century Gothic"/>
                <a:cs typeface="Century Gothic"/>
              </a:rPr>
              <a:t>t</a:t>
            </a:r>
            <a:r>
              <a:rPr sz="2800" dirty="0">
                <a:latin typeface="Century Gothic"/>
                <a:cs typeface="Century Gothic"/>
              </a:rPr>
              <a:t> i</a:t>
            </a:r>
            <a:r>
              <a:rPr sz="2800" spc="-15" dirty="0">
                <a:latin typeface="Century Gothic"/>
                <a:cs typeface="Century Gothic"/>
              </a:rPr>
              <a:t>s: </a:t>
            </a:r>
            <a:r>
              <a:rPr sz="2800" b="1" spc="-25" dirty="0">
                <a:solidFill>
                  <a:srgbClr val="006FC0"/>
                </a:solidFill>
                <a:latin typeface="Century Gothic"/>
                <a:cs typeface="Century Gothic"/>
              </a:rPr>
              <a:t>doseofrea</a:t>
            </a:r>
            <a:r>
              <a:rPr sz="2800" b="1" spc="-5" dirty="0">
                <a:solidFill>
                  <a:srgbClr val="006FC0"/>
                </a:solidFill>
                <a:latin typeface="Century Gothic"/>
                <a:cs typeface="Century Gothic"/>
              </a:rPr>
              <a:t>l</a:t>
            </a:r>
            <a:r>
              <a:rPr sz="2800" b="1" spc="-15" dirty="0">
                <a:solidFill>
                  <a:srgbClr val="006FC0"/>
                </a:solidFill>
                <a:latin typeface="Century Gothic"/>
                <a:cs typeface="Century Gothic"/>
              </a:rPr>
              <a:t>ity.nebraska.gov</a:t>
            </a:r>
            <a:endParaRPr sz="2800" dirty="0">
              <a:latin typeface="Century Gothic"/>
              <a:cs typeface="Century Gothic"/>
            </a:endParaRPr>
          </a:p>
          <a:p>
            <a:pPr marL="12700">
              <a:lnSpc>
                <a:spcPts val="3350"/>
              </a:lnSpc>
            </a:pPr>
            <a:r>
              <a:rPr sz="2800" spc="-20" dirty="0">
                <a:latin typeface="Century Gothic"/>
                <a:cs typeface="Century Gothic"/>
              </a:rPr>
              <a:t>The 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nformat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on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s</a:t>
            </a:r>
            <a:r>
              <a:rPr sz="2800" spc="-35" dirty="0">
                <a:latin typeface="Century Gothic"/>
                <a:cs typeface="Century Gothic"/>
              </a:rPr>
              <a:t>h</a:t>
            </a:r>
            <a:r>
              <a:rPr sz="2800" spc="-15" dirty="0">
                <a:latin typeface="Century Gothic"/>
                <a:cs typeface="Century Gothic"/>
              </a:rPr>
              <a:t>ar</a:t>
            </a:r>
            <a:r>
              <a:rPr sz="2800" spc="-30" dirty="0">
                <a:latin typeface="Century Gothic"/>
                <a:cs typeface="Century Gothic"/>
              </a:rPr>
              <a:t>e</a:t>
            </a:r>
            <a:r>
              <a:rPr sz="2800" spc="-20" dirty="0">
                <a:latin typeface="Century Gothic"/>
                <a:cs typeface="Century Gothic"/>
              </a:rPr>
              <a:t>d</a:t>
            </a:r>
            <a:r>
              <a:rPr sz="2800" spc="2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from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the</a:t>
            </a:r>
            <a:r>
              <a:rPr sz="2800" spc="-5" dirty="0">
                <a:latin typeface="Century Gothic"/>
                <a:cs typeface="Century Gothic"/>
              </a:rPr>
              <a:t>i</a:t>
            </a:r>
            <a:r>
              <a:rPr sz="2800" spc="-10" dirty="0">
                <a:latin typeface="Century Gothic"/>
                <a:cs typeface="Century Gothic"/>
              </a:rPr>
              <a:t>r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“Get</a:t>
            </a:r>
            <a:r>
              <a:rPr sz="2800" spc="10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the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Facts”</a:t>
            </a:r>
            <a:r>
              <a:rPr sz="2800" spc="10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tab</a:t>
            </a:r>
            <a:r>
              <a:rPr sz="2800" spc="1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w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10" dirty="0">
                <a:latin typeface="Century Gothic"/>
                <a:cs typeface="Century Gothic"/>
              </a:rPr>
              <a:t>ll</a:t>
            </a:r>
            <a:endParaRPr sz="2800" dirty="0">
              <a:latin typeface="Century Gothic"/>
              <a:cs typeface="Century Gothic"/>
            </a:endParaRPr>
          </a:p>
          <a:p>
            <a:pPr marL="12700" marR="528955">
              <a:lnSpc>
                <a:spcPct val="100000"/>
              </a:lnSpc>
            </a:pPr>
            <a:r>
              <a:rPr sz="2800" spc="-20" dirty="0">
                <a:latin typeface="Century Gothic"/>
                <a:cs typeface="Century Gothic"/>
              </a:rPr>
              <a:t>get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yo</a:t>
            </a:r>
            <a:r>
              <a:rPr sz="2800" spc="-20" dirty="0">
                <a:latin typeface="Century Gothic"/>
                <a:cs typeface="Century Gothic"/>
              </a:rPr>
              <a:t>u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on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yo</a:t>
            </a:r>
            <a:r>
              <a:rPr sz="2800" spc="-15" dirty="0">
                <a:latin typeface="Century Gothic"/>
                <a:cs typeface="Century Gothic"/>
              </a:rPr>
              <a:t>u</a:t>
            </a:r>
            <a:r>
              <a:rPr sz="2800" spc="-10" dirty="0">
                <a:latin typeface="Century Gothic"/>
                <a:cs typeface="Century Gothic"/>
              </a:rPr>
              <a:t>r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30" dirty="0">
                <a:latin typeface="Century Gothic"/>
                <a:cs typeface="Century Gothic"/>
              </a:rPr>
              <a:t>wa</a:t>
            </a:r>
            <a:r>
              <a:rPr sz="2800" spc="-15" dirty="0">
                <a:latin typeface="Century Gothic"/>
                <a:cs typeface="Century Gothic"/>
              </a:rPr>
              <a:t>y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to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20" dirty="0">
                <a:latin typeface="Century Gothic"/>
                <a:cs typeface="Century Gothic"/>
              </a:rPr>
              <a:t>understand</a:t>
            </a:r>
            <a:r>
              <a:rPr sz="2800" spc="-5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ng</a:t>
            </a:r>
            <a:r>
              <a:rPr sz="2800" spc="1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the</a:t>
            </a:r>
            <a:r>
              <a:rPr sz="2800" spc="15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danger</a:t>
            </a:r>
            <a:r>
              <a:rPr sz="2800" spc="-15" dirty="0">
                <a:latin typeface="Century Gothic"/>
                <a:cs typeface="Century Gothic"/>
              </a:rPr>
              <a:t>s</a:t>
            </a:r>
            <a:r>
              <a:rPr sz="2800" spc="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of</a:t>
            </a:r>
            <a:r>
              <a:rPr sz="2800" spc="-1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pres</a:t>
            </a:r>
            <a:r>
              <a:rPr sz="2800" spc="-15" dirty="0">
                <a:latin typeface="Century Gothic"/>
                <a:cs typeface="Century Gothic"/>
              </a:rPr>
              <a:t>cr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pt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on</a:t>
            </a:r>
            <a:r>
              <a:rPr sz="2800" dirty="0">
                <a:latin typeface="Century Gothic"/>
                <a:cs typeface="Century Gothic"/>
              </a:rPr>
              <a:t> </a:t>
            </a:r>
            <a:r>
              <a:rPr sz="2800" spc="-25" dirty="0">
                <a:latin typeface="Century Gothic"/>
                <a:cs typeface="Century Gothic"/>
              </a:rPr>
              <a:t>pa</a:t>
            </a:r>
            <a:r>
              <a:rPr sz="2800" dirty="0">
                <a:latin typeface="Century Gothic"/>
                <a:cs typeface="Century Gothic"/>
              </a:rPr>
              <a:t>i</a:t>
            </a:r>
            <a:r>
              <a:rPr sz="2800" spc="-20" dirty="0">
                <a:latin typeface="Century Gothic"/>
                <a:cs typeface="Century Gothic"/>
              </a:rPr>
              <a:t>n</a:t>
            </a:r>
            <a:r>
              <a:rPr sz="2800" spc="-5" dirty="0">
                <a:latin typeface="Century Gothic"/>
                <a:cs typeface="Century Gothic"/>
              </a:rPr>
              <a:t> </a:t>
            </a:r>
            <a:r>
              <a:rPr sz="2800" spc="-15" dirty="0">
                <a:latin typeface="Century Gothic"/>
                <a:cs typeface="Century Gothic"/>
              </a:rPr>
              <a:t>k</a:t>
            </a:r>
            <a:r>
              <a:rPr sz="2800" spc="0" dirty="0">
                <a:latin typeface="Century Gothic"/>
                <a:cs typeface="Century Gothic"/>
              </a:rPr>
              <a:t>i</a:t>
            </a:r>
            <a:r>
              <a:rPr sz="2800" spc="-15" dirty="0">
                <a:latin typeface="Century Gothic"/>
                <a:cs typeface="Century Gothic"/>
              </a:rPr>
              <a:t>l</a:t>
            </a:r>
            <a:r>
              <a:rPr sz="2800" spc="-5" dirty="0">
                <a:latin typeface="Century Gothic"/>
                <a:cs typeface="Century Gothic"/>
              </a:rPr>
              <a:t>l</a:t>
            </a:r>
            <a:r>
              <a:rPr sz="2800" spc="-15" dirty="0">
                <a:latin typeface="Century Gothic"/>
                <a:cs typeface="Century Gothic"/>
              </a:rPr>
              <a:t>er</a:t>
            </a:r>
            <a:r>
              <a:rPr sz="2800" spc="-30" dirty="0">
                <a:latin typeface="Century Gothic"/>
                <a:cs typeface="Century Gothic"/>
              </a:rPr>
              <a:t>s</a:t>
            </a:r>
            <a:r>
              <a:rPr sz="2800" spc="-10" dirty="0">
                <a:latin typeface="Century Gothic"/>
                <a:cs typeface="Century Gothic"/>
              </a:rPr>
              <a:t>.</a:t>
            </a:r>
            <a:endParaRPr sz="2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936041" y="1169581"/>
            <a:ext cx="10951159" cy="301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3045" marR="5080">
              <a:lnSpc>
                <a:spcPct val="100000"/>
              </a:lnSpc>
            </a:pPr>
            <a:endParaRPr lang="en-US" spc="-25" dirty="0"/>
          </a:p>
          <a:p>
            <a:pPr marL="233045" marR="5080">
              <a:lnSpc>
                <a:spcPct val="100000"/>
              </a:lnSpc>
            </a:pPr>
            <a:r>
              <a:rPr spc="-25" dirty="0"/>
              <a:t>O</a:t>
            </a:r>
            <a:r>
              <a:rPr spc="-35" dirty="0"/>
              <a:t>v</a:t>
            </a:r>
            <a:r>
              <a:rPr spc="-20" dirty="0"/>
              <a:t>e</a:t>
            </a:r>
            <a:r>
              <a:rPr spc="-10" dirty="0"/>
              <a:t>r</a:t>
            </a:r>
            <a:r>
              <a:rPr spc="10" dirty="0"/>
              <a:t> </a:t>
            </a:r>
            <a:r>
              <a:rPr spc="-15" dirty="0"/>
              <a:t>289</a:t>
            </a:r>
            <a:r>
              <a:rPr spc="15" dirty="0"/>
              <a:t> </a:t>
            </a:r>
            <a:r>
              <a:rPr spc="-20" dirty="0"/>
              <a:t>mill</a:t>
            </a:r>
            <a:r>
              <a:rPr spc="-15" dirty="0"/>
              <a:t>ion</a:t>
            </a:r>
            <a:r>
              <a:rPr spc="5" dirty="0"/>
              <a:t> </a:t>
            </a:r>
            <a:r>
              <a:rPr spc="-15" dirty="0"/>
              <a:t>p</a:t>
            </a:r>
            <a:r>
              <a:rPr spc="-45" dirty="0"/>
              <a:t>r</a:t>
            </a:r>
            <a:r>
              <a:rPr spc="-20" dirty="0"/>
              <a:t>esc</a:t>
            </a:r>
            <a:r>
              <a:rPr spc="-5" dirty="0"/>
              <a:t>r</a:t>
            </a:r>
            <a:r>
              <a:rPr spc="-10" dirty="0"/>
              <a:t>i</a:t>
            </a:r>
            <a:r>
              <a:rPr spc="-35" dirty="0"/>
              <a:t>p</a:t>
            </a:r>
            <a:r>
              <a:rPr spc="-15" dirty="0"/>
              <a:t>tions</a:t>
            </a:r>
            <a:r>
              <a:rPr spc="10" dirty="0"/>
              <a:t> </a:t>
            </a:r>
            <a:r>
              <a:rPr spc="-60" dirty="0"/>
              <a:t>f</a:t>
            </a:r>
            <a:r>
              <a:rPr spc="-15" dirty="0"/>
              <a:t>or</a:t>
            </a:r>
            <a:r>
              <a:rPr spc="5" dirty="0"/>
              <a:t> </a:t>
            </a:r>
            <a:r>
              <a:rPr spc="-15" dirty="0"/>
              <a:t>paink</a:t>
            </a:r>
            <a:r>
              <a:rPr spc="-25" dirty="0"/>
              <a:t>i</a:t>
            </a:r>
            <a:r>
              <a:rPr spc="-10" dirty="0"/>
              <a:t>ll</a:t>
            </a:r>
            <a:r>
              <a:rPr spc="-30" dirty="0"/>
              <a:t>e</a:t>
            </a:r>
            <a:r>
              <a:rPr spc="-45" dirty="0"/>
              <a:t>r</a:t>
            </a:r>
            <a:r>
              <a:rPr spc="-15" dirty="0"/>
              <a:t>s</a:t>
            </a:r>
            <a:r>
              <a:rPr spc="35" dirty="0"/>
              <a:t> </a:t>
            </a:r>
            <a:r>
              <a:rPr spc="-15" dirty="0"/>
              <a:t>a</a:t>
            </a:r>
            <a:r>
              <a:rPr spc="-45" dirty="0"/>
              <a:t>r</a:t>
            </a:r>
            <a:r>
              <a:rPr spc="-15" dirty="0"/>
              <a:t>e</a:t>
            </a:r>
            <a:r>
              <a:rPr spc="20" dirty="0"/>
              <a:t> </a:t>
            </a:r>
            <a:r>
              <a:rPr spc="-30" dirty="0"/>
              <a:t>w</a:t>
            </a:r>
            <a:r>
              <a:rPr spc="-10" dirty="0"/>
              <a:t>ri</a:t>
            </a:r>
            <a:r>
              <a:rPr spc="-50" dirty="0"/>
              <a:t>t</a:t>
            </a:r>
            <a:r>
              <a:rPr spc="-45" dirty="0"/>
              <a:t>t</a:t>
            </a:r>
            <a:r>
              <a:rPr spc="-20" dirty="0"/>
              <a:t>e</a:t>
            </a:r>
            <a:r>
              <a:rPr spc="-15" dirty="0"/>
              <a:t>n</a:t>
            </a:r>
            <a:r>
              <a:rPr spc="30" dirty="0"/>
              <a:t> </a:t>
            </a:r>
            <a:r>
              <a:rPr spc="-20" dirty="0"/>
              <a:t>eac</a:t>
            </a:r>
            <a:r>
              <a:rPr spc="-15" dirty="0"/>
              <a:t>h</a:t>
            </a:r>
            <a:r>
              <a:rPr spc="20" dirty="0"/>
              <a:t> </a:t>
            </a:r>
            <a:r>
              <a:rPr spc="-60" dirty="0"/>
              <a:t>y</a:t>
            </a:r>
            <a:r>
              <a:rPr spc="-20" dirty="0"/>
              <a:t>ea</a:t>
            </a:r>
            <a:r>
              <a:rPr spc="-10" dirty="0"/>
              <a:t>r</a:t>
            </a:r>
            <a:r>
              <a:rPr spc="35" dirty="0"/>
              <a:t> </a:t>
            </a:r>
            <a:r>
              <a:rPr spc="-15" dirty="0"/>
              <a:t>in</a:t>
            </a:r>
            <a:r>
              <a:rPr spc="-5" dirty="0"/>
              <a:t> </a:t>
            </a:r>
            <a:r>
              <a:rPr spc="-15" dirty="0"/>
              <a:t>the Uni</a:t>
            </a:r>
            <a:r>
              <a:rPr spc="-50" dirty="0"/>
              <a:t>t</a:t>
            </a:r>
            <a:r>
              <a:rPr spc="-20" dirty="0"/>
              <a:t>e</a:t>
            </a:r>
            <a:r>
              <a:rPr spc="-15" dirty="0"/>
              <a:t>d</a:t>
            </a:r>
            <a:r>
              <a:rPr spc="20" dirty="0"/>
              <a:t> </a:t>
            </a:r>
            <a:r>
              <a:rPr spc="-15" dirty="0"/>
              <a:t>S</a:t>
            </a:r>
            <a:r>
              <a:rPr spc="-40" dirty="0"/>
              <a:t>ta</a:t>
            </a:r>
            <a:r>
              <a:rPr spc="-45" dirty="0"/>
              <a:t>t</a:t>
            </a:r>
            <a:r>
              <a:rPr spc="-20" dirty="0"/>
              <a:t>es.</a:t>
            </a:r>
            <a:endParaRPr lang="en-US" spc="-20" dirty="0"/>
          </a:p>
          <a:p>
            <a:pPr marL="233045" marR="5080">
              <a:lnSpc>
                <a:spcPct val="100000"/>
              </a:lnSpc>
            </a:pPr>
            <a:r>
              <a:rPr lang="en-US" spc="-20" dirty="0">
                <a:solidFill>
                  <a:srgbClr val="FF0000"/>
                </a:solidFill>
              </a:rPr>
              <a:t>From June 2019 to May 2020 there were 81,000 Drug Overdose Deaths</a:t>
            </a:r>
          </a:p>
          <a:p>
            <a:pPr marL="233045" marR="5080">
              <a:lnSpc>
                <a:spcPct val="100000"/>
              </a:lnSpc>
            </a:pPr>
            <a:r>
              <a:rPr spc="-20" dirty="0">
                <a:solidFill>
                  <a:srgbClr val="C72FCC"/>
                </a:solidFill>
              </a:rPr>
              <a:t>P</a:t>
            </a:r>
            <a:r>
              <a:rPr spc="-45" dirty="0">
                <a:solidFill>
                  <a:srgbClr val="C72FCC"/>
                </a:solidFill>
              </a:rPr>
              <a:t>r</a:t>
            </a:r>
            <a:r>
              <a:rPr spc="-20" dirty="0">
                <a:solidFill>
                  <a:srgbClr val="C72FCC"/>
                </a:solidFill>
              </a:rPr>
              <a:t>esc</a:t>
            </a:r>
            <a:r>
              <a:rPr spc="-5" dirty="0">
                <a:solidFill>
                  <a:srgbClr val="C72FCC"/>
                </a:solidFill>
              </a:rPr>
              <a:t>r</a:t>
            </a:r>
            <a:r>
              <a:rPr spc="-10" dirty="0">
                <a:solidFill>
                  <a:srgbClr val="C72FCC"/>
                </a:solidFill>
              </a:rPr>
              <a:t>i</a:t>
            </a:r>
            <a:r>
              <a:rPr spc="-35" dirty="0">
                <a:solidFill>
                  <a:srgbClr val="C72FCC"/>
                </a:solidFill>
              </a:rPr>
              <a:t>p</a:t>
            </a:r>
            <a:r>
              <a:rPr spc="-15" dirty="0">
                <a:solidFill>
                  <a:srgbClr val="C72FCC"/>
                </a:solidFill>
              </a:rPr>
              <a:t>tion</a:t>
            </a:r>
            <a:r>
              <a:rPr spc="10" dirty="0">
                <a:solidFill>
                  <a:srgbClr val="C72FCC"/>
                </a:solidFill>
              </a:rPr>
              <a:t> </a:t>
            </a:r>
            <a:r>
              <a:rPr spc="-15" dirty="0">
                <a:solidFill>
                  <a:srgbClr val="C72FCC"/>
                </a:solidFill>
              </a:rPr>
              <a:t>pain</a:t>
            </a:r>
            <a:r>
              <a:rPr spc="-5" dirty="0">
                <a:solidFill>
                  <a:srgbClr val="C72FCC"/>
                </a:solidFill>
              </a:rPr>
              <a:t> </a:t>
            </a:r>
            <a:r>
              <a:rPr spc="-10" dirty="0">
                <a:solidFill>
                  <a:srgbClr val="C72FCC"/>
                </a:solidFill>
              </a:rPr>
              <a:t>kil</a:t>
            </a:r>
            <a:r>
              <a:rPr spc="-20" dirty="0">
                <a:solidFill>
                  <a:srgbClr val="C72FCC"/>
                </a:solidFill>
              </a:rPr>
              <a:t>le</a:t>
            </a:r>
            <a:r>
              <a:rPr spc="-50" dirty="0">
                <a:solidFill>
                  <a:srgbClr val="C72FCC"/>
                </a:solidFill>
              </a:rPr>
              <a:t>r</a:t>
            </a:r>
            <a:r>
              <a:rPr spc="-15" dirty="0">
                <a:solidFill>
                  <a:srgbClr val="C72FCC"/>
                </a:solidFill>
              </a:rPr>
              <a:t>s</a:t>
            </a:r>
            <a:r>
              <a:rPr spc="35" dirty="0">
                <a:solidFill>
                  <a:srgbClr val="C72FCC"/>
                </a:solidFill>
              </a:rPr>
              <a:t> </a:t>
            </a:r>
            <a:r>
              <a:rPr spc="-10" dirty="0">
                <a:solidFill>
                  <a:srgbClr val="C72FCC"/>
                </a:solidFill>
              </a:rPr>
              <a:t>kill</a:t>
            </a:r>
            <a:r>
              <a:rPr spc="5" dirty="0">
                <a:solidFill>
                  <a:srgbClr val="C72FCC"/>
                </a:solidFill>
              </a:rPr>
              <a:t> </a:t>
            </a:r>
            <a:r>
              <a:rPr spc="-25" dirty="0">
                <a:solidFill>
                  <a:srgbClr val="C72FCC"/>
                </a:solidFill>
              </a:rPr>
              <a:t>mo</a:t>
            </a:r>
            <a:r>
              <a:rPr spc="-40" dirty="0">
                <a:solidFill>
                  <a:srgbClr val="C72FCC"/>
                </a:solidFill>
              </a:rPr>
              <a:t>r</a:t>
            </a:r>
            <a:r>
              <a:rPr spc="-15" dirty="0">
                <a:solidFill>
                  <a:srgbClr val="C72FCC"/>
                </a:solidFill>
              </a:rPr>
              <a:t>e</a:t>
            </a:r>
            <a:r>
              <a:rPr spc="5" dirty="0">
                <a:solidFill>
                  <a:srgbClr val="C72FCC"/>
                </a:solidFill>
              </a:rPr>
              <a:t> </a:t>
            </a:r>
            <a:r>
              <a:rPr spc="-15" dirty="0">
                <a:solidFill>
                  <a:srgbClr val="C72FCC"/>
                </a:solidFill>
              </a:rPr>
              <a:t>peo</a:t>
            </a:r>
            <a:r>
              <a:rPr spc="-25" dirty="0">
                <a:solidFill>
                  <a:srgbClr val="C72FCC"/>
                </a:solidFill>
              </a:rPr>
              <a:t>p</a:t>
            </a:r>
            <a:r>
              <a:rPr spc="-15" dirty="0">
                <a:solidFill>
                  <a:srgbClr val="C72FCC"/>
                </a:solidFill>
              </a:rPr>
              <a:t>le</a:t>
            </a:r>
            <a:r>
              <a:rPr spc="15" dirty="0">
                <a:solidFill>
                  <a:srgbClr val="C72FCC"/>
                </a:solidFill>
              </a:rPr>
              <a:t> </a:t>
            </a:r>
            <a:r>
              <a:rPr spc="-15" dirty="0">
                <a:solidFill>
                  <a:srgbClr val="C72FCC"/>
                </a:solidFill>
              </a:rPr>
              <a:t>than</a:t>
            </a:r>
            <a:r>
              <a:rPr spc="5" dirty="0">
                <a:solidFill>
                  <a:srgbClr val="C72FCC"/>
                </a:solidFill>
              </a:rPr>
              <a:t> </a:t>
            </a:r>
            <a:r>
              <a:rPr spc="-10" dirty="0">
                <a:solidFill>
                  <a:srgbClr val="C72FCC"/>
                </a:solidFill>
              </a:rPr>
              <a:t>all</a:t>
            </a:r>
            <a:r>
              <a:rPr spc="15" dirty="0">
                <a:solidFill>
                  <a:srgbClr val="C72FCC"/>
                </a:solidFill>
              </a:rPr>
              <a:t> </a:t>
            </a:r>
            <a:r>
              <a:rPr spc="-15" dirty="0">
                <a:solidFill>
                  <a:srgbClr val="C72FCC"/>
                </a:solidFill>
              </a:rPr>
              <a:t>other</a:t>
            </a:r>
            <a:r>
              <a:rPr dirty="0">
                <a:solidFill>
                  <a:srgbClr val="C72FCC"/>
                </a:solidFill>
              </a:rPr>
              <a:t> </a:t>
            </a:r>
            <a:r>
              <a:rPr spc="-15" dirty="0">
                <a:solidFill>
                  <a:srgbClr val="C72FCC"/>
                </a:solidFill>
              </a:rPr>
              <a:t>drugs</a:t>
            </a:r>
            <a:r>
              <a:rPr spc="-5" dirty="0">
                <a:solidFill>
                  <a:srgbClr val="C72FCC"/>
                </a:solidFill>
              </a:rPr>
              <a:t> </a:t>
            </a:r>
            <a:r>
              <a:rPr spc="-20" dirty="0">
                <a:solidFill>
                  <a:srgbClr val="C72FCC"/>
                </a:solidFill>
              </a:rPr>
              <a:t>c</a:t>
            </a:r>
            <a:r>
              <a:rPr spc="-25" dirty="0">
                <a:solidFill>
                  <a:srgbClr val="C72FCC"/>
                </a:solidFill>
              </a:rPr>
              <a:t>o</a:t>
            </a:r>
            <a:r>
              <a:rPr spc="-20" dirty="0">
                <a:solidFill>
                  <a:srgbClr val="C72FCC"/>
                </a:solidFill>
              </a:rPr>
              <a:t>mbined.</a:t>
            </a:r>
            <a:endParaRPr lang="en-US" spc="-20" dirty="0">
              <a:solidFill>
                <a:srgbClr val="C72FCC"/>
              </a:solidFill>
            </a:endParaRPr>
          </a:p>
          <a:p>
            <a:pPr marL="233045" marR="5080">
              <a:lnSpc>
                <a:spcPct val="100000"/>
              </a:lnSpc>
            </a:pPr>
            <a:r>
              <a:rPr spc="-85" dirty="0">
                <a:solidFill>
                  <a:srgbClr val="4EA6DC"/>
                </a:solidFill>
              </a:rPr>
              <a:t>E</a:t>
            </a:r>
            <a:r>
              <a:rPr spc="-45" dirty="0">
                <a:solidFill>
                  <a:srgbClr val="4EA6DC"/>
                </a:solidFill>
              </a:rPr>
              <a:t>v</a:t>
            </a:r>
            <a:r>
              <a:rPr spc="-20" dirty="0">
                <a:solidFill>
                  <a:srgbClr val="4EA6DC"/>
                </a:solidFill>
              </a:rPr>
              <a:t>e</a:t>
            </a:r>
            <a:r>
              <a:rPr spc="-5" dirty="0">
                <a:solidFill>
                  <a:srgbClr val="4EA6DC"/>
                </a:solidFill>
              </a:rPr>
              <a:t>r</a:t>
            </a:r>
            <a:r>
              <a:rPr spc="-15" dirty="0">
                <a:solidFill>
                  <a:srgbClr val="4EA6DC"/>
                </a:solidFill>
              </a:rPr>
              <a:t>y</a:t>
            </a:r>
            <a:r>
              <a:rPr spc="5" dirty="0">
                <a:solidFill>
                  <a:srgbClr val="4EA6DC"/>
                </a:solidFill>
              </a:rPr>
              <a:t> </a:t>
            </a:r>
            <a:r>
              <a:rPr spc="-15" dirty="0">
                <a:solidFill>
                  <a:srgbClr val="4EA6DC"/>
                </a:solidFill>
              </a:rPr>
              <a:t>2</a:t>
            </a:r>
            <a:r>
              <a:rPr spc="10" dirty="0">
                <a:solidFill>
                  <a:srgbClr val="4EA6DC"/>
                </a:solidFill>
              </a:rPr>
              <a:t> </a:t>
            </a:r>
            <a:r>
              <a:rPr spc="-15" dirty="0">
                <a:solidFill>
                  <a:srgbClr val="4EA6DC"/>
                </a:solidFill>
              </a:rPr>
              <a:t>d</a:t>
            </a:r>
            <a:r>
              <a:rPr spc="-65" dirty="0">
                <a:solidFill>
                  <a:srgbClr val="4EA6DC"/>
                </a:solidFill>
              </a:rPr>
              <a:t>a</a:t>
            </a:r>
            <a:r>
              <a:rPr spc="-35" dirty="0">
                <a:solidFill>
                  <a:srgbClr val="4EA6DC"/>
                </a:solidFill>
              </a:rPr>
              <a:t>y</a:t>
            </a:r>
            <a:r>
              <a:rPr spc="-10" dirty="0">
                <a:solidFill>
                  <a:srgbClr val="4EA6DC"/>
                </a:solidFill>
              </a:rPr>
              <a:t>s,</a:t>
            </a:r>
            <a:r>
              <a:rPr spc="10" dirty="0">
                <a:solidFill>
                  <a:srgbClr val="4EA6DC"/>
                </a:solidFill>
              </a:rPr>
              <a:t> </a:t>
            </a:r>
            <a:r>
              <a:rPr spc="-20" dirty="0">
                <a:solidFill>
                  <a:srgbClr val="4EA6DC"/>
                </a:solidFill>
              </a:rPr>
              <a:t>someone</a:t>
            </a:r>
            <a:r>
              <a:rPr dirty="0">
                <a:solidFill>
                  <a:srgbClr val="4EA6DC"/>
                </a:solidFill>
              </a:rPr>
              <a:t> </a:t>
            </a:r>
            <a:r>
              <a:rPr spc="-15" dirty="0">
                <a:solidFill>
                  <a:srgbClr val="4EA6DC"/>
                </a:solidFill>
              </a:rPr>
              <a:t>in</a:t>
            </a:r>
            <a:r>
              <a:rPr spc="-5" dirty="0">
                <a:solidFill>
                  <a:srgbClr val="4EA6DC"/>
                </a:solidFill>
              </a:rPr>
              <a:t> </a:t>
            </a:r>
            <a:r>
              <a:rPr spc="-20" dirty="0">
                <a:solidFill>
                  <a:srgbClr val="4EA6DC"/>
                </a:solidFill>
              </a:rPr>
              <a:t>N</a:t>
            </a:r>
            <a:r>
              <a:rPr spc="-30" dirty="0">
                <a:solidFill>
                  <a:srgbClr val="4EA6DC"/>
                </a:solidFill>
              </a:rPr>
              <a:t>e</a:t>
            </a:r>
            <a:r>
              <a:rPr spc="-15" dirty="0">
                <a:solidFill>
                  <a:srgbClr val="4EA6DC"/>
                </a:solidFill>
              </a:rPr>
              <a:t>b</a:t>
            </a:r>
            <a:r>
              <a:rPr spc="-70" dirty="0">
                <a:solidFill>
                  <a:srgbClr val="4EA6DC"/>
                </a:solidFill>
              </a:rPr>
              <a:t>r</a:t>
            </a:r>
            <a:r>
              <a:rPr spc="-15" dirty="0">
                <a:solidFill>
                  <a:srgbClr val="4EA6DC"/>
                </a:solidFill>
              </a:rPr>
              <a:t>as</a:t>
            </a:r>
            <a:r>
              <a:rPr spc="-50" dirty="0">
                <a:solidFill>
                  <a:srgbClr val="4EA6DC"/>
                </a:solidFill>
              </a:rPr>
              <a:t>k</a:t>
            </a:r>
            <a:r>
              <a:rPr spc="-15" dirty="0">
                <a:solidFill>
                  <a:srgbClr val="4EA6DC"/>
                </a:solidFill>
              </a:rPr>
              <a:t>a</a:t>
            </a:r>
            <a:r>
              <a:rPr spc="45" dirty="0">
                <a:solidFill>
                  <a:srgbClr val="4EA6DC"/>
                </a:solidFill>
              </a:rPr>
              <a:t> </a:t>
            </a:r>
            <a:r>
              <a:rPr spc="-15" dirty="0">
                <a:solidFill>
                  <a:srgbClr val="4EA6DC"/>
                </a:solidFill>
              </a:rPr>
              <a:t>dies</a:t>
            </a:r>
            <a:r>
              <a:rPr spc="-5" dirty="0">
                <a:solidFill>
                  <a:srgbClr val="4EA6DC"/>
                </a:solidFill>
              </a:rPr>
              <a:t> </a:t>
            </a:r>
            <a:r>
              <a:rPr spc="-15" dirty="0">
                <a:solidFill>
                  <a:srgbClr val="4EA6DC"/>
                </a:solidFill>
              </a:rPr>
              <a:t>of</a:t>
            </a:r>
            <a:r>
              <a:rPr spc="-5" dirty="0">
                <a:solidFill>
                  <a:srgbClr val="4EA6DC"/>
                </a:solidFill>
              </a:rPr>
              <a:t> </a:t>
            </a:r>
            <a:r>
              <a:rPr spc="-15" dirty="0">
                <a:solidFill>
                  <a:srgbClr val="4EA6DC"/>
                </a:solidFill>
              </a:rPr>
              <a:t>an</a:t>
            </a:r>
            <a:r>
              <a:rPr spc="10" dirty="0">
                <a:solidFill>
                  <a:srgbClr val="4EA6DC"/>
                </a:solidFill>
              </a:rPr>
              <a:t> </a:t>
            </a:r>
            <a:r>
              <a:rPr spc="-35" dirty="0">
                <a:solidFill>
                  <a:srgbClr val="4EA6DC"/>
                </a:solidFill>
              </a:rPr>
              <a:t>o</a:t>
            </a:r>
            <a:r>
              <a:rPr spc="-45" dirty="0">
                <a:solidFill>
                  <a:srgbClr val="4EA6DC"/>
                </a:solidFill>
              </a:rPr>
              <a:t>v</a:t>
            </a:r>
            <a:r>
              <a:rPr spc="-20" dirty="0">
                <a:solidFill>
                  <a:srgbClr val="4EA6DC"/>
                </a:solidFill>
              </a:rPr>
              <a:t>e</a:t>
            </a:r>
            <a:r>
              <a:rPr spc="-50" dirty="0">
                <a:solidFill>
                  <a:srgbClr val="4EA6DC"/>
                </a:solidFill>
              </a:rPr>
              <a:t>r</a:t>
            </a:r>
            <a:r>
              <a:rPr spc="-15" dirty="0">
                <a:solidFill>
                  <a:srgbClr val="4EA6DC"/>
                </a:solidFill>
              </a:rPr>
              <a:t>dose.</a:t>
            </a:r>
          </a:p>
          <a:p>
            <a:pPr marL="233045">
              <a:lnSpc>
                <a:spcPct val="100000"/>
              </a:lnSpc>
            </a:pPr>
            <a:r>
              <a:rPr spc="-25" dirty="0">
                <a:solidFill>
                  <a:srgbClr val="E22C91"/>
                </a:solidFill>
              </a:rPr>
              <a:t>O</a:t>
            </a:r>
            <a:r>
              <a:rPr spc="-15" dirty="0">
                <a:solidFill>
                  <a:srgbClr val="E22C91"/>
                </a:solidFill>
              </a:rPr>
              <a:t>n</a:t>
            </a:r>
            <a:r>
              <a:rPr dirty="0">
                <a:solidFill>
                  <a:srgbClr val="E22C91"/>
                </a:solidFill>
              </a:rPr>
              <a:t> </a:t>
            </a:r>
            <a:r>
              <a:rPr spc="-60" dirty="0">
                <a:solidFill>
                  <a:srgbClr val="E22C91"/>
                </a:solidFill>
              </a:rPr>
              <a:t>a</a:t>
            </a:r>
            <a:r>
              <a:rPr spc="-45" dirty="0">
                <a:solidFill>
                  <a:srgbClr val="E22C91"/>
                </a:solidFill>
              </a:rPr>
              <a:t>v</a:t>
            </a:r>
            <a:r>
              <a:rPr spc="-5" dirty="0">
                <a:solidFill>
                  <a:srgbClr val="E22C91"/>
                </a:solidFill>
              </a:rPr>
              <a:t>e</a:t>
            </a:r>
            <a:r>
              <a:rPr spc="-65" dirty="0">
                <a:solidFill>
                  <a:srgbClr val="E22C91"/>
                </a:solidFill>
              </a:rPr>
              <a:t>r</a:t>
            </a:r>
            <a:r>
              <a:rPr spc="-15" dirty="0">
                <a:solidFill>
                  <a:srgbClr val="E22C91"/>
                </a:solidFill>
              </a:rPr>
              <a:t>a</a:t>
            </a:r>
            <a:r>
              <a:rPr spc="-50" dirty="0">
                <a:solidFill>
                  <a:srgbClr val="E22C91"/>
                </a:solidFill>
              </a:rPr>
              <a:t>g</a:t>
            </a:r>
            <a:r>
              <a:rPr spc="-20" dirty="0">
                <a:solidFill>
                  <a:srgbClr val="E22C91"/>
                </a:solidFill>
              </a:rPr>
              <a:t>e</a:t>
            </a:r>
            <a:r>
              <a:rPr spc="-10" dirty="0">
                <a:solidFill>
                  <a:srgbClr val="E22C91"/>
                </a:solidFill>
              </a:rPr>
              <a:t>,</a:t>
            </a:r>
            <a:r>
              <a:rPr spc="40" dirty="0">
                <a:solidFill>
                  <a:srgbClr val="E22C91"/>
                </a:solidFill>
              </a:rPr>
              <a:t> </a:t>
            </a:r>
            <a:r>
              <a:rPr spc="-15" dirty="0">
                <a:solidFill>
                  <a:srgbClr val="E22C91"/>
                </a:solidFill>
              </a:rPr>
              <a:t>a</a:t>
            </a:r>
            <a:r>
              <a:rPr dirty="0">
                <a:solidFill>
                  <a:srgbClr val="E22C91"/>
                </a:solidFill>
              </a:rPr>
              <a:t> </a:t>
            </a:r>
            <a:r>
              <a:rPr spc="-15" dirty="0">
                <a:solidFill>
                  <a:srgbClr val="E22C91"/>
                </a:solidFill>
              </a:rPr>
              <a:t>n</a:t>
            </a:r>
            <a:r>
              <a:rPr spc="-35" dirty="0">
                <a:solidFill>
                  <a:srgbClr val="E22C91"/>
                </a:solidFill>
              </a:rPr>
              <a:t>e</a:t>
            </a:r>
            <a:r>
              <a:rPr spc="-25" dirty="0">
                <a:solidFill>
                  <a:srgbClr val="E22C91"/>
                </a:solidFill>
              </a:rPr>
              <a:t>w</a:t>
            </a:r>
            <a:r>
              <a:rPr spc="15" dirty="0">
                <a:solidFill>
                  <a:srgbClr val="E22C91"/>
                </a:solidFill>
              </a:rPr>
              <a:t> </a:t>
            </a:r>
            <a:r>
              <a:rPr spc="-65" dirty="0">
                <a:solidFill>
                  <a:srgbClr val="E22C91"/>
                </a:solidFill>
              </a:rPr>
              <a:t>s</a:t>
            </a:r>
            <a:r>
              <a:rPr spc="-15" dirty="0">
                <a:solidFill>
                  <a:srgbClr val="E22C91"/>
                </a:solidFill>
              </a:rPr>
              <a:t>y</a:t>
            </a:r>
            <a:r>
              <a:rPr spc="-50" dirty="0">
                <a:solidFill>
                  <a:srgbClr val="E22C91"/>
                </a:solidFill>
              </a:rPr>
              <a:t>n</a:t>
            </a:r>
            <a:r>
              <a:rPr spc="-15" dirty="0">
                <a:solidFill>
                  <a:srgbClr val="E22C91"/>
                </a:solidFill>
              </a:rPr>
              <a:t>th</a:t>
            </a:r>
            <a:r>
              <a:rPr spc="-45" dirty="0">
                <a:solidFill>
                  <a:srgbClr val="E22C91"/>
                </a:solidFill>
              </a:rPr>
              <a:t>e</a:t>
            </a:r>
            <a:r>
              <a:rPr spc="-10" dirty="0">
                <a:solidFill>
                  <a:srgbClr val="E22C91"/>
                </a:solidFill>
              </a:rPr>
              <a:t>tic</a:t>
            </a:r>
            <a:r>
              <a:rPr spc="35" dirty="0">
                <a:solidFill>
                  <a:srgbClr val="E22C91"/>
                </a:solidFill>
              </a:rPr>
              <a:t> </a:t>
            </a:r>
            <a:r>
              <a:rPr spc="-15" dirty="0">
                <a:solidFill>
                  <a:srgbClr val="E22C91"/>
                </a:solidFill>
              </a:rPr>
              <a:t>or</a:t>
            </a:r>
            <a:r>
              <a:rPr spc="-5" dirty="0">
                <a:solidFill>
                  <a:srgbClr val="E22C91"/>
                </a:solidFill>
              </a:rPr>
              <a:t> </a:t>
            </a:r>
            <a:r>
              <a:rPr spc="-15" dirty="0">
                <a:solidFill>
                  <a:srgbClr val="E22C91"/>
                </a:solidFill>
              </a:rPr>
              <a:t>ana</a:t>
            </a:r>
            <a:r>
              <a:rPr spc="-20" dirty="0">
                <a:solidFill>
                  <a:srgbClr val="E22C91"/>
                </a:solidFill>
              </a:rPr>
              <a:t>l</a:t>
            </a:r>
            <a:r>
              <a:rPr spc="-15" dirty="0">
                <a:solidFill>
                  <a:srgbClr val="E22C91"/>
                </a:solidFill>
              </a:rPr>
              <a:t>o</a:t>
            </a:r>
            <a:r>
              <a:rPr spc="-30" dirty="0">
                <a:solidFill>
                  <a:srgbClr val="E22C91"/>
                </a:solidFill>
              </a:rPr>
              <a:t>g</a:t>
            </a:r>
            <a:r>
              <a:rPr spc="-15" dirty="0">
                <a:solidFill>
                  <a:srgbClr val="E22C91"/>
                </a:solidFill>
              </a:rPr>
              <a:t>ue</a:t>
            </a:r>
            <a:r>
              <a:rPr spc="25" dirty="0">
                <a:solidFill>
                  <a:srgbClr val="E22C91"/>
                </a:solidFill>
              </a:rPr>
              <a:t> </a:t>
            </a:r>
            <a:r>
              <a:rPr spc="-15" dirty="0">
                <a:solidFill>
                  <a:srgbClr val="E22C91"/>
                </a:solidFill>
              </a:rPr>
              <a:t>drug</a:t>
            </a:r>
            <a:r>
              <a:rPr dirty="0">
                <a:solidFill>
                  <a:srgbClr val="E22C91"/>
                </a:solidFill>
              </a:rPr>
              <a:t> </a:t>
            </a:r>
            <a:r>
              <a:rPr spc="-10" dirty="0">
                <a:solidFill>
                  <a:srgbClr val="E22C91"/>
                </a:solidFill>
              </a:rPr>
              <a:t>is</a:t>
            </a:r>
            <a:r>
              <a:rPr spc="-5" dirty="0">
                <a:solidFill>
                  <a:srgbClr val="E22C91"/>
                </a:solidFill>
              </a:rPr>
              <a:t> </a:t>
            </a:r>
            <a:r>
              <a:rPr spc="-10" dirty="0">
                <a:solidFill>
                  <a:srgbClr val="E22C91"/>
                </a:solidFill>
              </a:rPr>
              <a:t>i</a:t>
            </a:r>
            <a:r>
              <a:rPr spc="-50" dirty="0">
                <a:solidFill>
                  <a:srgbClr val="E22C91"/>
                </a:solidFill>
              </a:rPr>
              <a:t>n</a:t>
            </a:r>
            <a:r>
              <a:rPr spc="-10" dirty="0">
                <a:solidFill>
                  <a:srgbClr val="E22C91"/>
                </a:solidFill>
              </a:rPr>
              <a:t>t</a:t>
            </a:r>
            <a:r>
              <a:rPr spc="-45" dirty="0">
                <a:solidFill>
                  <a:srgbClr val="E22C91"/>
                </a:solidFill>
              </a:rPr>
              <a:t>r</a:t>
            </a:r>
            <a:r>
              <a:rPr spc="-15" dirty="0">
                <a:solidFill>
                  <a:srgbClr val="E22C91"/>
                </a:solidFill>
              </a:rPr>
              <a:t>od</a:t>
            </a:r>
            <a:r>
              <a:rPr spc="-30" dirty="0">
                <a:solidFill>
                  <a:srgbClr val="E22C91"/>
                </a:solidFill>
              </a:rPr>
              <a:t>u</a:t>
            </a:r>
            <a:r>
              <a:rPr spc="-20" dirty="0">
                <a:solidFill>
                  <a:srgbClr val="E22C91"/>
                </a:solidFill>
              </a:rPr>
              <a:t>ce</a:t>
            </a:r>
            <a:r>
              <a:rPr spc="-15" dirty="0">
                <a:solidFill>
                  <a:srgbClr val="E22C91"/>
                </a:solidFill>
              </a:rPr>
              <a:t>d</a:t>
            </a:r>
            <a:r>
              <a:rPr spc="15" dirty="0">
                <a:solidFill>
                  <a:srgbClr val="E22C91"/>
                </a:solidFill>
              </a:rPr>
              <a:t> </a:t>
            </a:r>
            <a:r>
              <a:rPr spc="-20" dirty="0">
                <a:solidFill>
                  <a:srgbClr val="E22C91"/>
                </a:solidFill>
              </a:rPr>
              <a:t>e</a:t>
            </a:r>
            <a:r>
              <a:rPr spc="-45" dirty="0">
                <a:solidFill>
                  <a:srgbClr val="E22C91"/>
                </a:solidFill>
              </a:rPr>
              <a:t>v</a:t>
            </a:r>
            <a:r>
              <a:rPr spc="-5" dirty="0">
                <a:solidFill>
                  <a:srgbClr val="E22C91"/>
                </a:solidFill>
              </a:rPr>
              <a:t>e</a:t>
            </a:r>
            <a:r>
              <a:rPr spc="5" dirty="0">
                <a:solidFill>
                  <a:srgbClr val="E22C91"/>
                </a:solidFill>
              </a:rPr>
              <a:t>r</a:t>
            </a:r>
            <a:r>
              <a:rPr spc="-15" dirty="0">
                <a:solidFill>
                  <a:srgbClr val="E22C91"/>
                </a:solidFill>
              </a:rPr>
              <a:t>y</a:t>
            </a:r>
            <a:r>
              <a:rPr spc="30" dirty="0">
                <a:solidFill>
                  <a:srgbClr val="E22C91"/>
                </a:solidFill>
              </a:rPr>
              <a:t> </a:t>
            </a:r>
            <a:r>
              <a:rPr spc="-45" dirty="0">
                <a:solidFill>
                  <a:srgbClr val="E22C91"/>
                </a:solidFill>
              </a:rPr>
              <a:t>w</a:t>
            </a:r>
            <a:r>
              <a:rPr spc="-20" dirty="0">
                <a:solidFill>
                  <a:srgbClr val="E22C91"/>
                </a:solidFill>
              </a:rPr>
              <a:t>eek.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05529" y="496159"/>
            <a:ext cx="3653790" cy="4070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775"/>
              </a:lnSpc>
            </a:pPr>
            <a:r>
              <a:rPr sz="3200" b="1" dirty="0">
                <a:solidFill>
                  <a:srgbClr val="1A4BC7"/>
                </a:solidFill>
                <a:latin typeface="Century Gothic"/>
                <a:cs typeface="Century Gothic"/>
              </a:rPr>
              <a:t>A Few </a:t>
            </a:r>
            <a:r>
              <a:rPr sz="3200" b="1" spc="-15" dirty="0">
                <a:solidFill>
                  <a:srgbClr val="1A4BC7"/>
                </a:solidFill>
                <a:latin typeface="Century Gothic"/>
                <a:cs typeface="Century Gothic"/>
              </a:rPr>
              <a:t>Q</a:t>
            </a:r>
            <a:r>
              <a:rPr sz="3200" b="1" spc="-5" dirty="0">
                <a:solidFill>
                  <a:srgbClr val="1A4BC7"/>
                </a:solidFill>
                <a:latin typeface="Century Gothic"/>
                <a:cs typeface="Century Gothic"/>
              </a:rPr>
              <a:t>uic</a:t>
            </a:r>
            <a:r>
              <a:rPr sz="3200" b="1" dirty="0">
                <a:solidFill>
                  <a:srgbClr val="1A4BC7"/>
                </a:solidFill>
                <a:latin typeface="Century Gothic"/>
                <a:cs typeface="Century Gothic"/>
              </a:rPr>
              <a:t>k Facts</a:t>
            </a:r>
            <a:endParaRPr sz="32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7848" y="1721866"/>
            <a:ext cx="9870440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10209">
              <a:lnSpc>
                <a:spcPct val="100000"/>
              </a:lnSpc>
            </a:pPr>
            <a:r>
              <a:rPr sz="2400" spc="-15" dirty="0">
                <a:latin typeface="Calibri"/>
                <a:cs typeface="Calibri"/>
              </a:rPr>
              <a:t>A </a:t>
            </a:r>
            <a:r>
              <a:rPr sz="2400" spc="-65" dirty="0">
                <a:latin typeface="Calibri"/>
                <a:cs typeface="Calibri"/>
              </a:rPr>
              <a:t>f</a:t>
            </a:r>
            <a:r>
              <a:rPr sz="2400" spc="-15" dirty="0">
                <a:latin typeface="Calibri"/>
                <a:cs typeface="Calibri"/>
              </a:rPr>
              <a:t>ew </a:t>
            </a:r>
            <a:r>
              <a:rPr sz="2400" spc="-35" dirty="0">
                <a:latin typeface="Calibri"/>
                <a:cs typeface="Calibri"/>
              </a:rPr>
              <a:t>y</a:t>
            </a:r>
            <a:r>
              <a:rPr sz="2400" spc="-15" dirty="0">
                <a:latin typeface="Calibri"/>
                <a:cs typeface="Calibri"/>
              </a:rPr>
              <a:t>ea</a:t>
            </a:r>
            <a:r>
              <a:rPr sz="2400" spc="-4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g</a:t>
            </a:r>
            <a:r>
              <a:rPr sz="2400" spc="-55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ting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spc="-10" dirty="0">
                <a:latin typeface="Calibri"/>
                <a:cs typeface="Calibri"/>
              </a:rPr>
              <a:t>c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spc="-20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Chu</a:t>
            </a:r>
            <a:r>
              <a:rPr sz="2400" spc="5" dirty="0">
                <a:latin typeface="Calibri"/>
                <a:cs typeface="Calibri"/>
              </a:rPr>
              <a:t>c</a:t>
            </a:r>
            <a:r>
              <a:rPr sz="2400" spc="-15" dirty="0">
                <a:latin typeface="Calibri"/>
                <a:cs typeface="Calibri"/>
              </a:rPr>
              <a:t>k </a:t>
            </a:r>
            <a:r>
              <a:rPr sz="2400" spc="-6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s</a:t>
            </a:r>
            <a:r>
              <a:rPr sz="2400" spc="-15" dirty="0">
                <a:latin typeface="Calibri"/>
                <a:cs typeface="Calibri"/>
              </a:rPr>
              <a:t>enbe</a:t>
            </a:r>
            <a:r>
              <a:rPr sz="2400" spc="-45" dirty="0">
                <a:latin typeface="Calibri"/>
                <a:cs typeface="Calibri"/>
              </a:rPr>
              <a:t>r</a:t>
            </a:r>
            <a:r>
              <a:rPr sz="2400" spc="-15" dirty="0">
                <a:latin typeface="Calibri"/>
                <a:cs typeface="Calibri"/>
              </a:rPr>
              <a:t>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f </a:t>
            </a:r>
            <a:r>
              <a:rPr sz="2400" spc="-15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</a:t>
            </a:r>
            <a:r>
              <a:rPr sz="2400" spc="-20" dirty="0">
                <a:latin typeface="Calibri"/>
                <a:cs typeface="Calibri"/>
              </a:rPr>
              <a:t>E</a:t>
            </a:r>
            <a:r>
              <a:rPr sz="2400" spc="-15" dirty="0">
                <a:latin typeface="Calibri"/>
                <a:cs typeface="Calibri"/>
              </a:rPr>
              <a:t>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made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this </a:t>
            </a:r>
            <a:r>
              <a:rPr sz="2400" spc="-35" dirty="0">
                <a:latin typeface="Calibri"/>
                <a:cs typeface="Calibri"/>
              </a:rPr>
              <a:t>c</a:t>
            </a:r>
            <a:r>
              <a:rPr sz="2400" spc="-25" dirty="0">
                <a:latin typeface="Calibri"/>
                <a:cs typeface="Calibri"/>
              </a:rPr>
              <a:t>omme</a:t>
            </a:r>
            <a:r>
              <a:rPr sz="2400" spc="-35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t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ending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lang="en-US" sz="2400" spc="-15" dirty="0">
                <a:latin typeface="Calibri"/>
                <a:cs typeface="Calibri"/>
              </a:rPr>
              <a:t>our annual</a:t>
            </a:r>
            <a:r>
              <a:rPr sz="2400" spc="-10" dirty="0">
                <a:latin typeface="Calibri"/>
                <a:cs typeface="Calibri"/>
              </a:rPr>
              <a:t> t</a:t>
            </a:r>
            <a:r>
              <a:rPr sz="2400" spc="-5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aining</a:t>
            </a:r>
            <a:r>
              <a:rPr lang="en-US" sz="2400" dirty="0">
                <a:latin typeface="Calibri"/>
                <a:cs typeface="Calibri"/>
              </a:rPr>
              <a:t> session</a:t>
            </a:r>
            <a:r>
              <a:rPr sz="2400" dirty="0">
                <a:latin typeface="Calibri"/>
                <a:cs typeface="Calibri"/>
              </a:rPr>
              <a:t>:</a:t>
            </a:r>
          </a:p>
          <a:p>
            <a:pPr marL="12700" marR="5080">
              <a:lnSpc>
                <a:spcPct val="100000"/>
              </a:lnSpc>
              <a:tabLst>
                <a:tab pos="2695575" algn="l"/>
                <a:tab pos="3242945" algn="l"/>
                <a:tab pos="3476625" algn="l"/>
              </a:tabLst>
            </a:pPr>
            <a:r>
              <a:rPr sz="2400" dirty="0">
                <a:latin typeface="Calibri"/>
                <a:cs typeface="Calibri"/>
              </a:rPr>
              <a:t>“</a:t>
            </a:r>
            <a:r>
              <a:rPr sz="2400" spc="-10" dirty="0">
                <a:latin typeface="Calibri"/>
                <a:cs typeface="Calibri"/>
              </a:rPr>
              <a:t>I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I</a:t>
            </a:r>
            <a:r>
              <a:rPr sz="2400" dirty="0">
                <a:latin typeface="Calibri"/>
                <a:cs typeface="Calibri"/>
              </a:rPr>
              <a:t>M</a:t>
            </a:r>
            <a:r>
              <a:rPr sz="2400" spc="-10" dirty="0">
                <a:latin typeface="Calibri"/>
                <a:cs typeface="Calibri"/>
              </a:rPr>
              <a:t>P</a:t>
            </a:r>
            <a:r>
              <a:rPr sz="2400" spc="-5" dirty="0">
                <a:latin typeface="Calibri"/>
                <a:cs typeface="Calibri"/>
              </a:rPr>
              <a:t>OSS</a:t>
            </a:r>
            <a:r>
              <a:rPr sz="2400" spc="-15" dirty="0">
                <a:latin typeface="Calibri"/>
                <a:cs typeface="Calibri"/>
              </a:rPr>
              <a:t>I</a:t>
            </a:r>
            <a:r>
              <a:rPr sz="2400" dirty="0">
                <a:latin typeface="Calibri"/>
                <a:cs typeface="Calibri"/>
              </a:rPr>
              <a:t>BLE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pu</a:t>
            </a:r>
            <a:r>
              <a:rPr sz="2400" dirty="0">
                <a:latin typeface="Calibri"/>
                <a:cs typeface="Calibri"/>
              </a:rPr>
              <a:t>t 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t 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dru</a:t>
            </a:r>
            <a:r>
              <a:rPr sz="2400" dirty="0">
                <a:latin typeface="Calibri"/>
                <a:cs typeface="Calibri"/>
              </a:rPr>
              <a:t>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epidemic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e </a:t>
            </a:r>
            <a:r>
              <a:rPr sz="2400" spc="-35" dirty="0">
                <a:latin typeface="Calibri"/>
                <a:cs typeface="Calibri"/>
              </a:rPr>
              <a:t>e</a:t>
            </a:r>
            <a:r>
              <a:rPr sz="2400" spc="-5" dirty="0">
                <a:latin typeface="Calibri"/>
                <a:cs typeface="Calibri"/>
              </a:rPr>
              <a:t>xpe</a:t>
            </a:r>
            <a:r>
              <a:rPr sz="2400" spc="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iencing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simply </a:t>
            </a:r>
            <a:r>
              <a:rPr sz="2400" spc="-15" dirty="0">
                <a:latin typeface="Calibri"/>
                <a:cs typeface="Calibri"/>
              </a:rPr>
              <a:t>by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c</a:t>
            </a:r>
            <a:r>
              <a:rPr sz="2400" spc="-25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ching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4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victing.	</a:t>
            </a:r>
            <a:r>
              <a:rPr sz="2400" spc="-10" dirty="0">
                <a:latin typeface="Calibri"/>
                <a:cs typeface="Calibri"/>
              </a:rPr>
              <a:t>T</a:t>
            </a:r>
            <a:r>
              <a:rPr sz="2400" spc="-20" dirty="0">
                <a:latin typeface="Calibri"/>
                <a:cs typeface="Calibri"/>
              </a:rPr>
              <a:t>h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onl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45" dirty="0">
                <a:latin typeface="Calibri"/>
                <a:cs typeface="Calibri"/>
              </a:rPr>
              <a:t>w</a:t>
            </a:r>
            <a:r>
              <a:rPr sz="2400" spc="-50" dirty="0">
                <a:latin typeface="Calibri"/>
                <a:cs typeface="Calibri"/>
              </a:rPr>
              <a:t>a</a:t>
            </a:r>
            <a:r>
              <a:rPr sz="2400" spc="-15" dirty="0">
                <a:latin typeface="Calibri"/>
                <a:cs typeface="Calibri"/>
              </a:rPr>
              <a:t>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sl</a:t>
            </a:r>
            <a:r>
              <a:rPr sz="2400" spc="-20" dirty="0">
                <a:latin typeface="Calibri"/>
                <a:cs typeface="Calibri"/>
              </a:rPr>
              <a:t>ow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epidemic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edu</a:t>
            </a:r>
            <a:r>
              <a:rPr sz="2400" spc="-20" dirty="0">
                <a:latin typeface="Calibri"/>
                <a:cs typeface="Calibri"/>
              </a:rPr>
              <a:t>c</a:t>
            </a:r>
            <a:r>
              <a:rPr sz="2400" spc="-25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 as ma</a:t>
            </a:r>
            <a:r>
              <a:rPr sz="2400" spc="-45" dirty="0">
                <a:latin typeface="Calibri"/>
                <a:cs typeface="Calibri"/>
              </a:rPr>
              <a:t>n</a:t>
            </a:r>
            <a:r>
              <a:rPr sz="2400" spc="-15" dirty="0">
                <a:latin typeface="Calibri"/>
                <a:cs typeface="Calibri"/>
              </a:rPr>
              <a:t>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peopl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5" dirty="0">
                <a:latin typeface="Calibri"/>
                <a:cs typeface="Calibri"/>
              </a:rPr>
              <a:t> po</a:t>
            </a:r>
            <a:r>
              <a:rPr sz="2400" spc="-10" dirty="0">
                <a:latin typeface="Calibri"/>
                <a:cs typeface="Calibri"/>
              </a:rPr>
              <a:t>s</a:t>
            </a:r>
            <a:r>
              <a:rPr sz="2400" spc="-5" dirty="0">
                <a:latin typeface="Calibri"/>
                <a:cs typeface="Calibri"/>
              </a:rPr>
              <a:t>sible</a:t>
            </a:r>
            <a:r>
              <a:rPr sz="2400" dirty="0">
                <a:latin typeface="Calibri"/>
                <a:cs typeface="Calibri"/>
              </a:rPr>
              <a:t>.	</a:t>
            </a:r>
            <a:r>
              <a:rPr sz="2400" spc="-110" dirty="0">
                <a:latin typeface="Calibri"/>
                <a:cs typeface="Calibri"/>
              </a:rPr>
              <a:t>W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e</a:t>
            </a:r>
            <a:r>
              <a:rPr sz="2400" spc="-15" dirty="0">
                <a:latin typeface="Calibri"/>
                <a:cs typeface="Calibri"/>
              </a:rPr>
              <a:t>ed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spc="-10" dirty="0">
                <a:latin typeface="Calibri"/>
                <a:cs typeface="Calibri"/>
              </a:rPr>
              <a:t>art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y</a:t>
            </a:r>
            <a:r>
              <a:rPr sz="2400" spc="-5" dirty="0">
                <a:latin typeface="Calibri"/>
                <a:cs typeface="Calibri"/>
              </a:rPr>
              <a:t>oun</a:t>
            </a:r>
            <a:r>
              <a:rPr sz="2400" dirty="0">
                <a:latin typeface="Calibri"/>
                <a:cs typeface="Calibri"/>
              </a:rPr>
              <a:t>g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30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tinue</a:t>
            </a:r>
            <a:r>
              <a:rPr sz="2400" spc="-5" dirty="0">
                <a:latin typeface="Calibri"/>
                <a:cs typeface="Calibri"/>
              </a:rPr>
              <a:t> u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til </a:t>
            </a:r>
            <a:r>
              <a:rPr sz="2400" spc="-15" dirty="0">
                <a:latin typeface="Calibri"/>
                <a:cs typeface="Calibri"/>
              </a:rPr>
              <a:t>th</a:t>
            </a:r>
            <a:r>
              <a:rPr sz="2400" spc="-25" dirty="0">
                <a:latin typeface="Calibri"/>
                <a:cs typeface="Calibri"/>
              </a:rPr>
              <a:t>e</a:t>
            </a:r>
            <a:r>
              <a:rPr sz="2400" spc="-15" dirty="0">
                <a:latin typeface="Calibri"/>
                <a:cs typeface="Calibri"/>
              </a:rPr>
              <a:t>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g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spc="-20" dirty="0">
                <a:latin typeface="Calibri"/>
                <a:cs typeface="Calibri"/>
              </a:rPr>
              <a:t>ow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w</a:t>
            </a:r>
            <a:r>
              <a:rPr sz="2400" spc="-15" dirty="0">
                <a:latin typeface="Calibri"/>
                <a:cs typeface="Calibri"/>
              </a:rPr>
              <a:t>ea</a:t>
            </a:r>
            <a:r>
              <a:rPr sz="2400" dirty="0">
                <a:latin typeface="Calibri"/>
                <a:cs typeface="Calibri"/>
              </a:rPr>
              <a:t>r</a:t>
            </a:r>
            <a:r>
              <a:rPr sz="2400" spc="-15" dirty="0">
                <a:latin typeface="Calibri"/>
                <a:cs typeface="Calibri"/>
              </a:rPr>
              <a:t>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f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ou</a:t>
            </a:r>
            <a:r>
              <a:rPr sz="2400" dirty="0">
                <a:latin typeface="Calibri"/>
                <a:cs typeface="Calibri"/>
              </a:rPr>
              <a:t>r </a:t>
            </a:r>
            <a:r>
              <a:rPr sz="2400" spc="-4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alking.	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spc="-25" dirty="0">
                <a:latin typeface="Calibri"/>
                <a:cs typeface="Calibri"/>
              </a:rPr>
              <a:t>ta</a:t>
            </a:r>
            <a:r>
              <a:rPr sz="2400" dirty="0">
                <a:latin typeface="Calibri"/>
                <a:cs typeface="Calibri"/>
              </a:rPr>
              <a:t>ti</a:t>
            </a: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ti</a:t>
            </a:r>
            <a:r>
              <a:rPr sz="2400" spc="-10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sh</a:t>
            </a:r>
            <a:r>
              <a:rPr sz="2400" spc="-25" dirty="0">
                <a:latin typeface="Calibri"/>
                <a:cs typeface="Calibri"/>
              </a:rPr>
              <a:t>o</a:t>
            </a:r>
            <a:r>
              <a:rPr sz="2400" spc="-20" dirty="0">
                <a:latin typeface="Calibri"/>
                <a:cs typeface="Calibri"/>
              </a:rPr>
              <a:t>w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</a:t>
            </a:r>
            <a:r>
              <a:rPr sz="2400" spc="-25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if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20" dirty="0">
                <a:latin typeface="Calibri"/>
                <a:cs typeface="Calibri"/>
              </a:rPr>
              <a:t>pe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ma</a:t>
            </a:r>
            <a:r>
              <a:rPr sz="2400" spc="-85" dirty="0">
                <a:latin typeface="Calibri"/>
                <a:cs typeface="Calibri"/>
              </a:rPr>
              <a:t>k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lang="en-US" sz="2400" spc="-15" dirty="0">
                <a:latin typeface="Calibri"/>
                <a:cs typeface="Calibri"/>
              </a:rPr>
              <a:t>their mid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lang="en-US" sz="2400" spc="-20" dirty="0">
                <a:latin typeface="Calibri"/>
                <a:cs typeface="Calibri"/>
              </a:rPr>
              <a:t>20’s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h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ve</a:t>
            </a:r>
            <a:r>
              <a:rPr sz="2400" dirty="0">
                <a:latin typeface="Calibri"/>
                <a:cs typeface="Calibri"/>
              </a:rPr>
              <a:t>n’t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tried drug</a:t>
            </a:r>
            <a:r>
              <a:rPr sz="2400" spc="-1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 is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v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1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y li</a:t>
            </a:r>
            <a:r>
              <a:rPr sz="2400" spc="-7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ely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</a:t>
            </a:r>
            <a:r>
              <a:rPr sz="2400" spc="-25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t th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e</a:t>
            </a:r>
            <a:r>
              <a:rPr sz="2400" spc="-30" dirty="0">
                <a:latin typeface="Calibri"/>
                <a:cs typeface="Calibri"/>
              </a:rPr>
              <a:t>v</a:t>
            </a:r>
            <a:r>
              <a:rPr sz="2400" dirty="0">
                <a:latin typeface="Calibri"/>
                <a:cs typeface="Calibri"/>
              </a:rPr>
              <a:t>er will</a:t>
            </a:r>
            <a:r>
              <a:rPr sz="2400" spc="-19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74594" y="1020424"/>
            <a:ext cx="61404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spc="-35" dirty="0">
                <a:solidFill>
                  <a:srgbClr val="D44673"/>
                </a:solidFill>
                <a:latin typeface="AlgerianBasD"/>
                <a:cs typeface="AlgerianBasD"/>
              </a:rPr>
              <a:t>WE </a:t>
            </a:r>
            <a:r>
              <a:rPr sz="4800" spc="-30" dirty="0">
                <a:solidFill>
                  <a:srgbClr val="D44673"/>
                </a:solidFill>
                <a:latin typeface="AlgerianBasD"/>
                <a:cs typeface="AlgerianBasD"/>
              </a:rPr>
              <a:t>NE</a:t>
            </a:r>
            <a:r>
              <a:rPr sz="4800" spc="-50" dirty="0">
                <a:solidFill>
                  <a:srgbClr val="D44673"/>
                </a:solidFill>
                <a:latin typeface="AlgerianBasD"/>
                <a:cs typeface="AlgerianBasD"/>
              </a:rPr>
              <a:t>E</a:t>
            </a:r>
            <a:r>
              <a:rPr sz="4800" spc="-30" dirty="0">
                <a:solidFill>
                  <a:srgbClr val="D44673"/>
                </a:solidFill>
                <a:latin typeface="AlgerianBasD"/>
                <a:cs typeface="AlgerianBasD"/>
              </a:rPr>
              <a:t>D</a:t>
            </a:r>
            <a:r>
              <a:rPr sz="4800" spc="10" dirty="0">
                <a:solidFill>
                  <a:srgbClr val="D44673"/>
                </a:solidFill>
                <a:latin typeface="AlgerianBasD"/>
                <a:cs typeface="AlgerianBasD"/>
              </a:rPr>
              <a:t> </a:t>
            </a:r>
            <a:r>
              <a:rPr sz="4800" spc="-280" dirty="0">
                <a:solidFill>
                  <a:srgbClr val="D44673"/>
                </a:solidFill>
                <a:latin typeface="AlgerianBasD"/>
                <a:cs typeface="AlgerianBasD"/>
              </a:rPr>
              <a:t>Y</a:t>
            </a:r>
            <a:r>
              <a:rPr sz="4800" spc="-30" dirty="0">
                <a:solidFill>
                  <a:srgbClr val="D44673"/>
                </a:solidFill>
                <a:latin typeface="AlgerianBasD"/>
                <a:cs typeface="AlgerianBasD"/>
              </a:rPr>
              <a:t>OUR</a:t>
            </a:r>
            <a:r>
              <a:rPr sz="4800" spc="15" dirty="0">
                <a:solidFill>
                  <a:srgbClr val="D44673"/>
                </a:solidFill>
                <a:latin typeface="AlgerianBasD"/>
                <a:cs typeface="AlgerianBasD"/>
              </a:rPr>
              <a:t> </a:t>
            </a:r>
            <a:r>
              <a:rPr sz="4800" spc="-35" dirty="0">
                <a:solidFill>
                  <a:srgbClr val="D44673"/>
                </a:solidFill>
                <a:latin typeface="AlgerianBasD"/>
                <a:cs typeface="AlgerianBasD"/>
              </a:rPr>
              <a:t>HE</a:t>
            </a:r>
            <a:r>
              <a:rPr sz="4800" spc="-40" dirty="0">
                <a:solidFill>
                  <a:srgbClr val="D44673"/>
                </a:solidFill>
                <a:latin typeface="AlgerianBasD"/>
                <a:cs typeface="AlgerianBasD"/>
              </a:rPr>
              <a:t>L</a:t>
            </a:r>
            <a:r>
              <a:rPr sz="4800" spc="-20" dirty="0">
                <a:solidFill>
                  <a:srgbClr val="D44673"/>
                </a:solidFill>
                <a:latin typeface="AlgerianBasD"/>
                <a:cs typeface="AlgerianBasD"/>
              </a:rPr>
              <a:t>P!!</a:t>
            </a:r>
            <a:endParaRPr sz="4800" dirty="0">
              <a:latin typeface="AlgerianBasD"/>
              <a:cs typeface="AlgerianBas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2952" y="1762709"/>
            <a:ext cx="10882249" cy="427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2952" y="2189988"/>
            <a:ext cx="6601333" cy="426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2952" y="2616707"/>
            <a:ext cx="10991469" cy="426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2952" y="3043377"/>
            <a:ext cx="10733532" cy="42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2952" y="3470402"/>
            <a:ext cx="4318889" cy="4267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8128" y="3897121"/>
            <a:ext cx="10676382" cy="457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7594" y="4069715"/>
            <a:ext cx="8881643" cy="6256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6039" y="1460579"/>
            <a:ext cx="9992995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u="heavy" spc="-5" dirty="0">
                <a:solidFill>
                  <a:srgbClr val="6B9F24"/>
                </a:solidFill>
                <a:latin typeface="Century Gothic"/>
                <a:cs typeface="Century Gothic"/>
                <a:hlinkClick r:id="rId4"/>
              </a:rPr>
              <a:t>w</a:t>
            </a:r>
            <a:r>
              <a:rPr sz="3600" u="heavy" spc="-15" dirty="0">
                <a:solidFill>
                  <a:srgbClr val="6B9F24"/>
                </a:solidFill>
                <a:latin typeface="Century Gothic"/>
                <a:cs typeface="Century Gothic"/>
                <a:hlinkClick r:id="rId4"/>
              </a:rPr>
              <a:t>w</a:t>
            </a:r>
            <a:r>
              <a:rPr sz="3600" u="heavy" spc="-5" dirty="0">
                <a:solidFill>
                  <a:srgbClr val="6B9F24"/>
                </a:solidFill>
                <a:latin typeface="Century Gothic"/>
                <a:cs typeface="Century Gothic"/>
                <a:hlinkClick r:id="rId4"/>
              </a:rPr>
              <a:t>w.neb</a:t>
            </a:r>
            <a:r>
              <a:rPr sz="3600" u="heavy" spc="-10" dirty="0">
                <a:solidFill>
                  <a:srgbClr val="6B9F24"/>
                </a:solidFill>
                <a:latin typeface="Century Gothic"/>
                <a:cs typeface="Century Gothic"/>
                <a:hlinkClick r:id="rId4"/>
              </a:rPr>
              <a:t>r</a:t>
            </a:r>
            <a:r>
              <a:rPr sz="3600" u="heavy" spc="-5" dirty="0">
                <a:solidFill>
                  <a:srgbClr val="6B9F24"/>
                </a:solidFill>
                <a:latin typeface="Century Gothic"/>
                <a:cs typeface="Century Gothic"/>
                <a:hlinkClick r:id="rId4"/>
              </a:rPr>
              <a:t>askaelks.</a:t>
            </a:r>
            <a:r>
              <a:rPr sz="3600" u="heavy" spc="-20" dirty="0">
                <a:solidFill>
                  <a:srgbClr val="6B9F24"/>
                </a:solidFill>
                <a:latin typeface="Century Gothic"/>
                <a:cs typeface="Century Gothic"/>
                <a:hlinkClick r:id="rId4"/>
              </a:rPr>
              <a:t>o</a:t>
            </a:r>
            <a:r>
              <a:rPr sz="3600" u="heavy" dirty="0">
                <a:solidFill>
                  <a:srgbClr val="6B9F24"/>
                </a:solidFill>
                <a:latin typeface="Century Gothic"/>
                <a:cs typeface="Century Gothic"/>
                <a:hlinkClick r:id="rId4"/>
              </a:rPr>
              <a:t>rg</a:t>
            </a:r>
            <a:endParaRPr sz="36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r>
              <a:rPr sz="3600" dirty="0">
                <a:latin typeface="Century Gothic"/>
                <a:cs typeface="Century Gothic"/>
              </a:rPr>
              <a:t>Click</a:t>
            </a:r>
            <a:r>
              <a:rPr sz="3600" spc="5" dirty="0">
                <a:latin typeface="Century Gothic"/>
                <a:cs typeface="Century Gothic"/>
              </a:rPr>
              <a:t> </a:t>
            </a:r>
            <a:r>
              <a:rPr sz="3600" spc="-35" dirty="0">
                <a:latin typeface="Century Gothic"/>
                <a:cs typeface="Century Gothic"/>
              </a:rPr>
              <a:t>dow</a:t>
            </a:r>
            <a:r>
              <a:rPr sz="3600" spc="-25" dirty="0">
                <a:latin typeface="Century Gothic"/>
                <a:cs typeface="Century Gothic"/>
              </a:rPr>
              <a:t>n</a:t>
            </a:r>
            <a:r>
              <a:rPr sz="3600" dirty="0">
                <a:latin typeface="Century Gothic"/>
                <a:cs typeface="Century Gothic"/>
              </a:rPr>
              <a:t> </a:t>
            </a:r>
            <a:r>
              <a:rPr sz="3600" spc="-25" dirty="0">
                <a:latin typeface="Century Gothic"/>
                <a:cs typeface="Century Gothic"/>
              </a:rPr>
              <a:t>arr</a:t>
            </a:r>
            <a:r>
              <a:rPr sz="3600" spc="-30" dirty="0">
                <a:latin typeface="Century Gothic"/>
                <a:cs typeface="Century Gothic"/>
              </a:rPr>
              <a:t>ow</a:t>
            </a:r>
            <a:r>
              <a:rPr sz="3600" spc="20" dirty="0">
                <a:latin typeface="Century Gothic"/>
                <a:cs typeface="Century Gothic"/>
              </a:rPr>
              <a:t> </a:t>
            </a:r>
            <a:r>
              <a:rPr sz="3600" spc="-30" dirty="0">
                <a:latin typeface="Century Gothic"/>
                <a:cs typeface="Century Gothic"/>
              </a:rPr>
              <a:t>a</a:t>
            </a:r>
            <a:r>
              <a:rPr sz="3600" spc="-15" dirty="0">
                <a:latin typeface="Century Gothic"/>
                <a:cs typeface="Century Gothic"/>
              </a:rPr>
              <a:t>t</a:t>
            </a:r>
            <a:r>
              <a:rPr sz="3600" spc="10" dirty="0">
                <a:latin typeface="Century Gothic"/>
                <a:cs typeface="Century Gothic"/>
              </a:rPr>
              <a:t> </a:t>
            </a:r>
            <a:r>
              <a:rPr sz="3600" spc="-20" dirty="0">
                <a:latin typeface="Century Gothic"/>
                <a:cs typeface="Century Gothic"/>
              </a:rPr>
              <a:t>right</a:t>
            </a:r>
            <a:r>
              <a:rPr sz="3600" spc="15" dirty="0">
                <a:latin typeface="Century Gothic"/>
                <a:cs typeface="Century Gothic"/>
              </a:rPr>
              <a:t> </a:t>
            </a:r>
            <a:r>
              <a:rPr sz="3600" spc="-20" dirty="0">
                <a:latin typeface="Century Gothic"/>
                <a:cs typeface="Century Gothic"/>
              </a:rPr>
              <a:t>of</a:t>
            </a:r>
            <a:r>
              <a:rPr sz="3600" spc="-5" dirty="0">
                <a:latin typeface="Century Gothic"/>
                <a:cs typeface="Century Gothic"/>
              </a:rPr>
              <a:t> </a:t>
            </a:r>
            <a:r>
              <a:rPr sz="3600" spc="-25" dirty="0">
                <a:latin typeface="Century Gothic"/>
                <a:cs typeface="Century Gothic"/>
              </a:rPr>
              <a:t>Drug</a:t>
            </a:r>
            <a:r>
              <a:rPr sz="3600" dirty="0">
                <a:latin typeface="Century Gothic"/>
                <a:cs typeface="Century Gothic"/>
              </a:rPr>
              <a:t> </a:t>
            </a:r>
            <a:r>
              <a:rPr sz="3600" spc="-25" dirty="0">
                <a:latin typeface="Century Gothic"/>
                <a:cs typeface="Century Gothic"/>
              </a:rPr>
              <a:t>Awareness</a:t>
            </a:r>
            <a:r>
              <a:rPr sz="3600" spc="-10" dirty="0">
                <a:latin typeface="Century Gothic"/>
                <a:cs typeface="Century Gothic"/>
              </a:rPr>
              <a:t> </a:t>
            </a:r>
            <a:r>
              <a:rPr lang="en-US" sz="3600" dirty="0">
                <a:latin typeface="Century Gothic"/>
                <a:cs typeface="Century Gothic"/>
              </a:rPr>
              <a:t>4</a:t>
            </a:r>
            <a:r>
              <a:rPr sz="3600" spc="-5" dirty="0">
                <a:latin typeface="Century Gothic"/>
                <a:cs typeface="Century Gothic"/>
              </a:rPr>
              <a:t> </a:t>
            </a:r>
            <a:r>
              <a:rPr sz="3600" spc="-15" dirty="0">
                <a:latin typeface="Century Gothic"/>
                <a:cs typeface="Century Gothic"/>
              </a:rPr>
              <a:t>P</a:t>
            </a:r>
            <a:r>
              <a:rPr sz="3600" spc="-5" dirty="0">
                <a:latin typeface="Century Gothic"/>
                <a:cs typeface="Century Gothic"/>
              </a:rPr>
              <a:t>age</a:t>
            </a:r>
            <a:r>
              <a:rPr sz="3600" dirty="0">
                <a:latin typeface="Century Gothic"/>
                <a:cs typeface="Century Gothic"/>
              </a:rPr>
              <a:t>s </a:t>
            </a:r>
            <a:r>
              <a:rPr sz="3600" spc="-20" dirty="0">
                <a:latin typeface="Century Gothic"/>
                <a:cs typeface="Century Gothic"/>
              </a:rPr>
              <a:t>of</a:t>
            </a:r>
            <a:r>
              <a:rPr sz="3600" spc="-15" dirty="0">
                <a:latin typeface="Century Gothic"/>
                <a:cs typeface="Century Gothic"/>
              </a:rPr>
              <a:t> </a:t>
            </a:r>
            <a:r>
              <a:rPr sz="3600" spc="10" dirty="0">
                <a:latin typeface="Century Gothic"/>
                <a:cs typeface="Century Gothic"/>
              </a:rPr>
              <a:t>I</a:t>
            </a:r>
            <a:r>
              <a:rPr sz="3600" spc="-20" dirty="0">
                <a:latin typeface="Century Gothic"/>
                <a:cs typeface="Century Gothic"/>
              </a:rPr>
              <a:t>nfo</a:t>
            </a:r>
            <a:r>
              <a:rPr sz="3600" spc="-25" dirty="0">
                <a:latin typeface="Century Gothic"/>
                <a:cs typeface="Century Gothic"/>
              </a:rPr>
              <a:t>rmation</a:t>
            </a:r>
            <a:r>
              <a:rPr sz="3600" spc="35" dirty="0">
                <a:latin typeface="Century Gothic"/>
                <a:cs typeface="Century Gothic"/>
              </a:rPr>
              <a:t> </a:t>
            </a:r>
            <a:r>
              <a:rPr sz="3600" spc="-25" dirty="0">
                <a:latin typeface="Century Gothic"/>
                <a:cs typeface="Century Gothic"/>
              </a:rPr>
              <a:t>About</a:t>
            </a:r>
            <a:r>
              <a:rPr sz="3600" spc="-10" dirty="0">
                <a:latin typeface="Century Gothic"/>
                <a:cs typeface="Century Gothic"/>
              </a:rPr>
              <a:t> </a:t>
            </a:r>
            <a:r>
              <a:rPr sz="3600" spc="5" dirty="0">
                <a:latin typeface="Century Gothic"/>
                <a:cs typeface="Century Gothic"/>
              </a:rPr>
              <a:t>O</a:t>
            </a:r>
            <a:r>
              <a:rPr sz="3600" spc="-20" dirty="0">
                <a:latin typeface="Century Gothic"/>
                <a:cs typeface="Century Gothic"/>
              </a:rPr>
              <a:t>ur</a:t>
            </a:r>
            <a:r>
              <a:rPr sz="3600" dirty="0">
                <a:latin typeface="Century Gothic"/>
                <a:cs typeface="Century Gothic"/>
              </a:rPr>
              <a:t> </a:t>
            </a:r>
            <a:r>
              <a:rPr sz="3600" spc="-20" dirty="0">
                <a:latin typeface="Century Gothic"/>
                <a:cs typeface="Century Gothic"/>
              </a:rPr>
              <a:t>Pr</a:t>
            </a:r>
            <a:r>
              <a:rPr sz="3600" spc="-40" dirty="0">
                <a:latin typeface="Century Gothic"/>
                <a:cs typeface="Century Gothic"/>
              </a:rPr>
              <a:t>o</a:t>
            </a:r>
            <a:r>
              <a:rPr sz="3600" spc="-25" dirty="0">
                <a:latin typeface="Century Gothic"/>
                <a:cs typeface="Century Gothic"/>
              </a:rPr>
              <a:t>gram</a:t>
            </a:r>
            <a:r>
              <a:rPr sz="3600" spc="-10" dirty="0">
                <a:latin typeface="Century Gothic"/>
                <a:cs typeface="Century Gothic"/>
              </a:rPr>
              <a:t> </a:t>
            </a:r>
            <a:r>
              <a:rPr sz="3600" spc="-5" dirty="0">
                <a:latin typeface="Century Gothic"/>
                <a:cs typeface="Century Gothic"/>
              </a:rPr>
              <a:t>SMOS</a:t>
            </a:r>
            <a:r>
              <a:rPr sz="3600" dirty="0">
                <a:latin typeface="Century Gothic"/>
                <a:cs typeface="Century Gothic"/>
              </a:rPr>
              <a:t>H</a:t>
            </a:r>
            <a:r>
              <a:rPr sz="3600" spc="-10" dirty="0">
                <a:latin typeface="Century Gothic"/>
                <a:cs typeface="Century Gothic"/>
              </a:rPr>
              <a:t> </a:t>
            </a:r>
            <a:r>
              <a:rPr sz="3600" spc="-5" dirty="0">
                <a:latin typeface="Century Gothic"/>
                <a:cs typeface="Century Gothic"/>
              </a:rPr>
              <a:t>Video</a:t>
            </a:r>
            <a:r>
              <a:rPr sz="3600" dirty="0">
                <a:latin typeface="Century Gothic"/>
                <a:cs typeface="Century Gothic"/>
              </a:rPr>
              <a:t>s</a:t>
            </a:r>
            <a:r>
              <a:rPr sz="3600" spc="5" dirty="0">
                <a:latin typeface="Century Gothic"/>
                <a:cs typeface="Century Gothic"/>
              </a:rPr>
              <a:t> </a:t>
            </a:r>
            <a:r>
              <a:rPr sz="3600" spc="-5" dirty="0">
                <a:latin typeface="Century Gothic"/>
                <a:cs typeface="Century Gothic"/>
              </a:rPr>
              <a:t>ar</a:t>
            </a:r>
            <a:r>
              <a:rPr sz="3600" dirty="0">
                <a:latin typeface="Century Gothic"/>
                <a:cs typeface="Century Gothic"/>
              </a:rPr>
              <a:t>e </a:t>
            </a:r>
            <a:r>
              <a:rPr sz="3600" spc="-5" dirty="0">
                <a:latin typeface="Century Gothic"/>
                <a:cs typeface="Century Gothic"/>
              </a:rPr>
              <a:t>i</a:t>
            </a:r>
            <a:r>
              <a:rPr sz="3600" dirty="0">
                <a:latin typeface="Century Gothic"/>
                <a:cs typeface="Century Gothic"/>
              </a:rPr>
              <a:t>n</a:t>
            </a:r>
            <a:r>
              <a:rPr sz="3600" spc="10" dirty="0">
                <a:latin typeface="Century Gothic"/>
                <a:cs typeface="Century Gothic"/>
              </a:rPr>
              <a:t> </a:t>
            </a:r>
            <a:r>
              <a:rPr sz="3600" dirty="0">
                <a:latin typeface="Century Gothic"/>
                <a:cs typeface="Century Gothic"/>
              </a:rPr>
              <a:t>Youth</a:t>
            </a:r>
            <a:r>
              <a:rPr sz="3600" spc="-5" dirty="0">
                <a:latin typeface="Century Gothic"/>
                <a:cs typeface="Century Gothic"/>
              </a:rPr>
              <a:t> Info</a:t>
            </a:r>
            <a:r>
              <a:rPr sz="3600" spc="-15" dirty="0">
                <a:latin typeface="Century Gothic"/>
                <a:cs typeface="Century Gothic"/>
              </a:rPr>
              <a:t>r</a:t>
            </a:r>
            <a:r>
              <a:rPr sz="3600" dirty="0">
                <a:latin typeface="Century Gothic"/>
                <a:cs typeface="Century Gothic"/>
              </a:rPr>
              <a:t>mati</a:t>
            </a:r>
            <a:r>
              <a:rPr sz="3600" spc="-15" dirty="0">
                <a:latin typeface="Century Gothic"/>
                <a:cs typeface="Century Gothic"/>
              </a:rPr>
              <a:t>o</a:t>
            </a:r>
            <a:r>
              <a:rPr sz="3600" dirty="0">
                <a:latin typeface="Century Gothic"/>
                <a:cs typeface="Century Gothic"/>
              </a:rPr>
              <a:t>n</a:t>
            </a:r>
            <a:r>
              <a:rPr sz="3600" spc="30" dirty="0">
                <a:latin typeface="Century Gothic"/>
                <a:cs typeface="Century Gothic"/>
              </a:rPr>
              <a:t> </a:t>
            </a:r>
            <a:r>
              <a:rPr sz="3600" dirty="0">
                <a:latin typeface="Century Gothic"/>
                <a:cs typeface="Century Gothic"/>
              </a:rPr>
              <a:t>Page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22717348-CBD0-4DCB-B174-EECCB91971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914400"/>
            <a:ext cx="6523182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7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809</Words>
  <Application>Microsoft Office PowerPoint</Application>
  <PresentationFormat>Widescreen</PresentationFormat>
  <Paragraphs>45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AlgerianBasD</vt:lpstr>
      <vt:lpstr>Arial</vt:lpstr>
      <vt:lpstr>BankGothic Md BT</vt:lpstr>
      <vt:lpstr>Calibri</vt:lpstr>
      <vt:lpstr>Century Gothic</vt:lpstr>
      <vt:lpstr>Segoe UI</vt:lpstr>
      <vt:lpstr>Times New Roman</vt:lpstr>
      <vt:lpstr>Office Theme</vt:lpstr>
      <vt:lpstr>PowerPoint Presentation</vt:lpstr>
      <vt:lpstr>PowerPoint Presentation</vt:lpstr>
      <vt:lpstr>What are Opioids?</vt:lpstr>
      <vt:lpstr>PowerPoint Presentation</vt:lpstr>
      <vt:lpstr>PowerPoint Presentation</vt:lpstr>
      <vt:lpstr>So, how are our kids getting their hands on Opioids?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Koller</dc:creator>
  <cp:lastModifiedBy>Bill Koller</cp:lastModifiedBy>
  <cp:revision>5</cp:revision>
  <dcterms:created xsi:type="dcterms:W3CDTF">2021-03-08T23:43:17Z</dcterms:created>
  <dcterms:modified xsi:type="dcterms:W3CDTF">2021-03-28T21:45:13Z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2021-02-22T00:00:00Z</vt:filetime>
  </property>
  <property fmtid="{D5CDD505-2E9C-101B-9397-08002B2CF9AE}" pid="3" name="LastSaved">
    <vt:filetime>2021-03-09T00:00:00Z</vt:filetime>
  </property>
</Properties>
</file>