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22.jpg" ContentType="image/jpeg"/>
  <Override PartName="/ppt/media/image23.jpg" ContentType="image/jpe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108" y="3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3073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3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2166639" y="4622658"/>
            <a:ext cx="0" cy="1906270"/>
          </a:xfrm>
          <a:custGeom>
            <a:avLst/>
            <a:gdLst/>
            <a:ahLst/>
            <a:cxnLst/>
            <a:rect l="l" t="t" r="r" b="b"/>
            <a:pathLst>
              <a:path h="1906270">
                <a:moveTo>
                  <a:pt x="0" y="1906055"/>
                </a:moveTo>
                <a:lnTo>
                  <a:pt x="0" y="0"/>
                </a:lnTo>
              </a:path>
            </a:pathLst>
          </a:custGeom>
          <a:ln w="19020">
            <a:solidFill>
              <a:srgbClr val="0F647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4D44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4D44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4D44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2191999" cy="1441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4375403"/>
            <a:ext cx="12191999" cy="24825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41731" y="126492"/>
            <a:ext cx="2481072" cy="9189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0011156" y="5876544"/>
            <a:ext cx="1393698" cy="30709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0032745" y="5886081"/>
            <a:ext cx="1353438" cy="26724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9497568" y="6303264"/>
            <a:ext cx="2419350" cy="30861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9519157" y="6312801"/>
            <a:ext cx="2378487" cy="2676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19321" y="1067551"/>
            <a:ext cx="7553357" cy="38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4D44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14985" y="1458416"/>
            <a:ext cx="8162028" cy="3183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25.jpg"/><Relationship Id="rId5" Type="http://schemas.openxmlformats.org/officeDocument/2006/relationships/image" Target="../media/image3.jpg"/><Relationship Id="rId10" Type="http://schemas.openxmlformats.org/officeDocument/2006/relationships/image" Target="../media/image24.jp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nebraskaelks.org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78329" y="1046225"/>
            <a:ext cx="8574405" cy="4308475"/>
          </a:xfrm>
          <a:custGeom>
            <a:avLst/>
            <a:gdLst/>
            <a:ahLst/>
            <a:cxnLst/>
            <a:rect l="l" t="t" r="r" b="b"/>
            <a:pathLst>
              <a:path w="8574405" h="4308475">
                <a:moveTo>
                  <a:pt x="0" y="4308348"/>
                </a:moveTo>
                <a:lnTo>
                  <a:pt x="8574024" y="4308348"/>
                </a:lnTo>
                <a:lnTo>
                  <a:pt x="8574024" y="0"/>
                </a:lnTo>
                <a:lnTo>
                  <a:pt x="0" y="0"/>
                </a:lnTo>
                <a:lnTo>
                  <a:pt x="0" y="4308348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40050" y="1304797"/>
            <a:ext cx="6510920" cy="8152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57504" y="2284095"/>
            <a:ext cx="5026882" cy="6824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14215" y="4072102"/>
            <a:ext cx="4443984" cy="9875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32503" y="4193285"/>
            <a:ext cx="4245102" cy="8562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5679" y="6509930"/>
            <a:ext cx="69215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2021V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4700" y="1112519"/>
            <a:ext cx="5126736" cy="617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84728" y="1155700"/>
            <a:ext cx="5046980" cy="5359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97835" y="1935454"/>
            <a:ext cx="6740652" cy="7406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68752" y="1978660"/>
            <a:ext cx="6659143" cy="6598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55038" y="2861080"/>
            <a:ext cx="7893684" cy="6853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5510" marR="5080" indent="-893444">
              <a:lnSpc>
                <a:spcPts val="6260"/>
              </a:lnSpc>
            </a:pPr>
            <a:r>
              <a:rPr sz="2800" b="1" spc="-20" dirty="0">
                <a:solidFill>
                  <a:srgbClr val="F1D985"/>
                </a:solidFill>
                <a:latin typeface="Century Gothic"/>
                <a:cs typeface="Century Gothic"/>
              </a:rPr>
              <a:t>QUESTION</a:t>
            </a:r>
            <a:r>
              <a:rPr sz="2800" b="1" spc="-10" dirty="0">
                <a:solidFill>
                  <a:srgbClr val="F1D985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F1D985"/>
                </a:solidFill>
                <a:latin typeface="Century Gothic"/>
                <a:cs typeface="Century Gothic"/>
              </a:rPr>
              <a:t>#</a:t>
            </a:r>
            <a:r>
              <a:rPr sz="2800" b="1" spc="10" dirty="0">
                <a:solidFill>
                  <a:srgbClr val="F1D985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F1D985"/>
                </a:solidFill>
                <a:latin typeface="Century Gothic"/>
                <a:cs typeface="Century Gothic"/>
              </a:rPr>
              <a:t>1</a:t>
            </a:r>
            <a:r>
              <a:rPr sz="2800" b="1" spc="-10" dirty="0">
                <a:solidFill>
                  <a:srgbClr val="F1D985"/>
                </a:solidFill>
                <a:latin typeface="Century Gothic"/>
                <a:cs typeface="Century Gothic"/>
              </a:rPr>
              <a:t> </a:t>
            </a:r>
            <a:r>
              <a:rPr sz="2800" b="1" spc="-15" dirty="0">
                <a:solidFill>
                  <a:srgbClr val="F1D985"/>
                </a:solidFill>
                <a:latin typeface="Century Gothic"/>
                <a:cs typeface="Century Gothic"/>
              </a:rPr>
              <a:t>–</a:t>
            </a:r>
            <a:r>
              <a:rPr sz="2800" b="1" spc="15" dirty="0">
                <a:solidFill>
                  <a:srgbClr val="F1D985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F1D985"/>
                </a:solidFill>
                <a:latin typeface="Century Gothic"/>
                <a:cs typeface="Century Gothic"/>
              </a:rPr>
              <a:t>RA</a:t>
            </a:r>
            <a:r>
              <a:rPr sz="2800" b="1" spc="-20" dirty="0">
                <a:solidFill>
                  <a:srgbClr val="F1D985"/>
                </a:solidFill>
                <a:latin typeface="Century Gothic"/>
                <a:cs typeface="Century Gothic"/>
              </a:rPr>
              <a:t>IS</a:t>
            </a:r>
            <a:r>
              <a:rPr sz="2800" b="1" spc="-15" dirty="0">
                <a:solidFill>
                  <a:srgbClr val="F1D985"/>
                </a:solidFill>
                <a:latin typeface="Century Gothic"/>
                <a:cs typeface="Century Gothic"/>
              </a:rPr>
              <a:t>E</a:t>
            </a:r>
            <a:r>
              <a:rPr sz="2800" b="1" spc="10" dirty="0">
                <a:solidFill>
                  <a:srgbClr val="F1D985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F1D985"/>
                </a:solidFill>
                <a:latin typeface="Century Gothic"/>
                <a:cs typeface="Century Gothic"/>
              </a:rPr>
              <a:t>YOU</a:t>
            </a:r>
            <a:r>
              <a:rPr sz="2800" b="1" spc="-20" dirty="0">
                <a:solidFill>
                  <a:srgbClr val="F1D985"/>
                </a:solidFill>
                <a:latin typeface="Century Gothic"/>
                <a:cs typeface="Century Gothic"/>
              </a:rPr>
              <a:t>R</a:t>
            </a:r>
            <a:r>
              <a:rPr sz="2800" b="1" spc="10" dirty="0">
                <a:solidFill>
                  <a:srgbClr val="F1D985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F1D985"/>
                </a:solidFill>
                <a:latin typeface="Century Gothic"/>
                <a:cs typeface="Century Gothic"/>
              </a:rPr>
              <a:t>H</a:t>
            </a:r>
            <a:r>
              <a:rPr sz="2800" b="1" spc="-40" dirty="0">
                <a:solidFill>
                  <a:srgbClr val="F1D985"/>
                </a:solidFill>
                <a:latin typeface="Century Gothic"/>
                <a:cs typeface="Century Gothic"/>
              </a:rPr>
              <a:t>A</a:t>
            </a:r>
            <a:r>
              <a:rPr sz="2800" b="1" spc="-25" dirty="0">
                <a:solidFill>
                  <a:srgbClr val="F1D985"/>
                </a:solidFill>
                <a:latin typeface="Century Gothic"/>
                <a:cs typeface="Century Gothic"/>
              </a:rPr>
              <a:t>ND</a:t>
            </a:r>
            <a:r>
              <a:rPr sz="2800" b="1" spc="20" dirty="0">
                <a:solidFill>
                  <a:srgbClr val="F1D985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F1D985"/>
                </a:solidFill>
                <a:latin typeface="Century Gothic"/>
                <a:cs typeface="Century Gothic"/>
              </a:rPr>
              <a:t>TO</a:t>
            </a:r>
            <a:r>
              <a:rPr sz="2800" b="1" spc="-5" dirty="0">
                <a:solidFill>
                  <a:srgbClr val="F1D985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F1D985"/>
                </a:solidFill>
                <a:latin typeface="Century Gothic"/>
                <a:cs typeface="Century Gothic"/>
              </a:rPr>
              <a:t>AN</a:t>
            </a:r>
            <a:r>
              <a:rPr sz="2800" b="1" spc="-30" dirty="0">
                <a:solidFill>
                  <a:srgbClr val="F1D985"/>
                </a:solidFill>
                <a:latin typeface="Century Gothic"/>
                <a:cs typeface="Century Gothic"/>
              </a:rPr>
              <a:t>S</a:t>
            </a:r>
            <a:r>
              <a:rPr sz="2800" b="1" spc="-20" dirty="0">
                <a:solidFill>
                  <a:srgbClr val="F1D985"/>
                </a:solidFill>
                <a:latin typeface="Century Gothic"/>
                <a:cs typeface="Century Gothic"/>
              </a:rPr>
              <a:t>WER 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389C85-79F9-44C7-991B-76E1A96A517A}"/>
              </a:ext>
            </a:extLst>
          </p:cNvPr>
          <p:cNvSpPr txBox="1"/>
          <p:nvPr/>
        </p:nvSpPr>
        <p:spPr>
          <a:xfrm>
            <a:off x="2749521" y="3810000"/>
            <a:ext cx="60976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spc="-20" dirty="0">
                <a:solidFill>
                  <a:srgbClr val="F1D985"/>
                </a:solidFill>
                <a:latin typeface="Century Gothic"/>
                <a:cs typeface="Century Gothic"/>
              </a:rPr>
              <a:t>QUESTION</a:t>
            </a:r>
            <a:r>
              <a:rPr lang="en-US" sz="2800" b="1" spc="-10" dirty="0">
                <a:solidFill>
                  <a:srgbClr val="F1D985"/>
                </a:solidFill>
                <a:latin typeface="Century Gothic"/>
                <a:cs typeface="Century Gothic"/>
              </a:rPr>
              <a:t> </a:t>
            </a:r>
            <a:r>
              <a:rPr lang="en-US" sz="2800" b="1" spc="-20" dirty="0">
                <a:solidFill>
                  <a:srgbClr val="F1D985"/>
                </a:solidFill>
                <a:latin typeface="Century Gothic"/>
                <a:cs typeface="Century Gothic"/>
              </a:rPr>
              <a:t>#</a:t>
            </a:r>
            <a:r>
              <a:rPr lang="en-US" sz="2800" b="1" spc="10" dirty="0">
                <a:solidFill>
                  <a:srgbClr val="F1D985"/>
                </a:solidFill>
                <a:latin typeface="Century Gothic"/>
                <a:cs typeface="Century Gothic"/>
              </a:rPr>
              <a:t> </a:t>
            </a:r>
            <a:r>
              <a:rPr lang="en-US" sz="2800" b="1" spc="-20" dirty="0">
                <a:solidFill>
                  <a:srgbClr val="F1D985"/>
                </a:solidFill>
                <a:latin typeface="Century Gothic"/>
                <a:cs typeface="Century Gothic"/>
              </a:rPr>
              <a:t>2</a:t>
            </a:r>
            <a:r>
              <a:rPr lang="en-US" sz="2800" b="1" spc="-10" dirty="0">
                <a:solidFill>
                  <a:srgbClr val="F1D985"/>
                </a:solidFill>
                <a:latin typeface="Century Gothic"/>
                <a:cs typeface="Century Gothic"/>
              </a:rPr>
              <a:t> </a:t>
            </a:r>
            <a:r>
              <a:rPr lang="en-US" sz="2800" b="1" spc="-15" dirty="0">
                <a:solidFill>
                  <a:srgbClr val="F1D985"/>
                </a:solidFill>
                <a:latin typeface="Century Gothic"/>
                <a:cs typeface="Century Gothic"/>
              </a:rPr>
              <a:t>–</a:t>
            </a:r>
            <a:r>
              <a:rPr lang="en-US" sz="2800" b="1" spc="15" dirty="0">
                <a:solidFill>
                  <a:srgbClr val="F1D985"/>
                </a:solidFill>
                <a:latin typeface="Century Gothic"/>
                <a:cs typeface="Century Gothic"/>
              </a:rPr>
              <a:t> </a:t>
            </a:r>
            <a:r>
              <a:rPr lang="en-US" sz="2800" b="1" spc="-25" dirty="0">
                <a:solidFill>
                  <a:srgbClr val="F1D985"/>
                </a:solidFill>
                <a:latin typeface="Century Gothic"/>
                <a:cs typeface="Century Gothic"/>
              </a:rPr>
              <a:t>C</a:t>
            </a:r>
            <a:r>
              <a:rPr lang="en-US" sz="2800" b="1" spc="-10" dirty="0">
                <a:solidFill>
                  <a:srgbClr val="F1D985"/>
                </a:solidFill>
                <a:latin typeface="Century Gothic"/>
                <a:cs typeface="Century Gothic"/>
              </a:rPr>
              <a:t>L</a:t>
            </a:r>
            <a:r>
              <a:rPr lang="en-US" sz="2800" b="1" spc="-20" dirty="0">
                <a:solidFill>
                  <a:srgbClr val="F1D985"/>
                </a:solidFill>
                <a:latin typeface="Century Gothic"/>
                <a:cs typeface="Century Gothic"/>
              </a:rPr>
              <a:t>AP</a:t>
            </a:r>
            <a:r>
              <a:rPr lang="en-US" sz="2800" b="1" spc="5" dirty="0">
                <a:solidFill>
                  <a:srgbClr val="F1D985"/>
                </a:solidFill>
                <a:latin typeface="Century Gothic"/>
                <a:cs typeface="Century Gothic"/>
              </a:rPr>
              <a:t> </a:t>
            </a:r>
            <a:r>
              <a:rPr lang="en-US" sz="2800" b="1" spc="-20" dirty="0">
                <a:solidFill>
                  <a:srgbClr val="F1D985"/>
                </a:solidFill>
                <a:latin typeface="Century Gothic"/>
                <a:cs typeface="Century Gothic"/>
              </a:rPr>
              <a:t>TO</a:t>
            </a:r>
            <a:r>
              <a:rPr lang="en-US" sz="2800" b="1" spc="-5" dirty="0">
                <a:solidFill>
                  <a:srgbClr val="F1D985"/>
                </a:solidFill>
                <a:latin typeface="Century Gothic"/>
                <a:cs typeface="Century Gothic"/>
              </a:rPr>
              <a:t> </a:t>
            </a:r>
            <a:r>
              <a:rPr lang="en-US" sz="2800" b="1" spc="-25" dirty="0">
                <a:solidFill>
                  <a:srgbClr val="F1D985"/>
                </a:solidFill>
                <a:latin typeface="Century Gothic"/>
                <a:cs typeface="Century Gothic"/>
              </a:rPr>
              <a:t>AN</a:t>
            </a:r>
            <a:r>
              <a:rPr lang="en-US" sz="2800" b="1" spc="-30" dirty="0">
                <a:solidFill>
                  <a:srgbClr val="F1D985"/>
                </a:solidFill>
                <a:latin typeface="Century Gothic"/>
                <a:cs typeface="Century Gothic"/>
              </a:rPr>
              <a:t>S</a:t>
            </a:r>
            <a:r>
              <a:rPr lang="en-US" sz="2800" b="1" spc="-20" dirty="0">
                <a:solidFill>
                  <a:srgbClr val="F1D985"/>
                </a:solidFill>
                <a:latin typeface="Century Gothic"/>
                <a:cs typeface="Century Gothic"/>
              </a:rPr>
              <a:t>WER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00604" y="655357"/>
            <a:ext cx="8019796" cy="5647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59914">
              <a:lnSpc>
                <a:spcPct val="100000"/>
              </a:lnSpc>
            </a:pP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800" spc="1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CO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NE,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OK</a:t>
            </a:r>
            <a:r>
              <a:rPr sz="1800" spc="1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NG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&amp;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V</a:t>
            </a:r>
            <a:r>
              <a:rPr sz="1800" spc="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P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NG</a:t>
            </a:r>
            <a:endParaRPr sz="1800" dirty="0">
              <a:latin typeface="Century Gothic"/>
              <a:cs typeface="Century Gothic"/>
            </a:endParaRPr>
          </a:p>
          <a:p>
            <a:pPr marL="12700" marR="104139">
              <a:lnSpc>
                <a:spcPct val="100000"/>
              </a:lnSpc>
              <a:spcBef>
                <a:spcPts val="1460"/>
              </a:spcBef>
            </a:pP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800" spc="1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CO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NE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 A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 PO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SO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 -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pc="-5" dirty="0">
                <a:solidFill>
                  <a:srgbClr val="FFFFFF"/>
                </a:solidFill>
                <a:latin typeface="Century Gothic"/>
                <a:cs typeface="Century Gothic"/>
              </a:rPr>
              <a:t>INSECTICIDE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-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 ON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8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F 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pc="-20" dirty="0">
                <a:solidFill>
                  <a:srgbClr val="FFFFFF"/>
                </a:solidFill>
                <a:latin typeface="Century Gothic"/>
                <a:cs typeface="Century Gothic"/>
              </a:rPr>
              <a:t>FEW</a:t>
            </a:r>
            <a:r>
              <a:rPr sz="180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800" spc="5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30" dirty="0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LS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sz="1800" spc="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 C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CKRO</a:t>
            </a:r>
            <a:r>
              <a:rPr sz="1800" spc="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CH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sz="18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DES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RO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Y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80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800" spc="5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NK 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B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-60" dirty="0">
                <a:solidFill>
                  <a:srgbClr val="FFFFFF"/>
                </a:solidFill>
                <a:latin typeface="Century Gothic"/>
                <a:cs typeface="Century Gothic"/>
              </a:rPr>
              <a:t>W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800" spc="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ORG</a:t>
            </a:r>
            <a:r>
              <a:rPr sz="1800" spc="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NS</a:t>
            </a:r>
            <a:endParaRPr lang="en-US" spc="-15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12700" marR="104139">
              <a:lnSpc>
                <a:spcPct val="100000"/>
              </a:lnSpc>
              <a:spcBef>
                <a:spcPts val="1460"/>
              </a:spcBef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60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59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0-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45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59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58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42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5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°</a:t>
            </a:r>
            <a:r>
              <a:rPr sz="180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-</a:t>
            </a:r>
            <a:r>
              <a:rPr sz="18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450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°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b="1" spc="-15" dirty="0">
                <a:solidFill>
                  <a:srgbClr val="FFFF00"/>
                </a:solidFill>
                <a:latin typeface="Century Gothic"/>
                <a:cs typeface="Century Gothic"/>
              </a:rPr>
              <a:t>NICOTINE</a:t>
            </a:r>
            <a:r>
              <a:rPr sz="1800" b="1" spc="-20" dirty="0">
                <a:solidFill>
                  <a:srgbClr val="FFFF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FF00"/>
                </a:solidFill>
                <a:latin typeface="Century Gothic"/>
                <a:cs typeface="Century Gothic"/>
              </a:rPr>
              <a:t>FREE</a:t>
            </a:r>
            <a:r>
              <a:rPr sz="1800" b="1" spc="10" dirty="0">
                <a:solidFill>
                  <a:srgbClr val="FFFF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FF00"/>
                </a:solidFill>
                <a:latin typeface="Century Gothic"/>
                <a:cs typeface="Century Gothic"/>
              </a:rPr>
              <a:t>–</a:t>
            </a:r>
            <a:r>
              <a:rPr sz="1800" b="1" spc="-15" dirty="0">
                <a:solidFill>
                  <a:srgbClr val="FFFF00"/>
                </a:solidFill>
                <a:latin typeface="Century Gothic"/>
                <a:cs typeface="Century Gothic"/>
              </a:rPr>
              <a:t> MANY</a:t>
            </a:r>
            <a:r>
              <a:rPr sz="1800" b="1" spc="10" dirty="0">
                <a:solidFill>
                  <a:srgbClr val="FFFF00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FFFF00"/>
                </a:solidFill>
                <a:latin typeface="Century Gothic"/>
                <a:cs typeface="Century Gothic"/>
              </a:rPr>
              <a:t>VAPE</a:t>
            </a:r>
            <a:r>
              <a:rPr sz="1800" b="1" dirty="0">
                <a:solidFill>
                  <a:srgbClr val="FFFF00"/>
                </a:solidFill>
                <a:latin typeface="Century Gothic"/>
                <a:cs typeface="Century Gothic"/>
              </a:rPr>
              <a:t>S</a:t>
            </a:r>
            <a:r>
              <a:rPr sz="1800" b="1" spc="10" dirty="0">
                <a:solidFill>
                  <a:srgbClr val="FFFF00"/>
                </a:solidFill>
                <a:latin typeface="Century Gothic"/>
                <a:cs typeface="Century Gothic"/>
              </a:rPr>
              <a:t> </a:t>
            </a:r>
            <a:r>
              <a:rPr sz="1800" b="1" spc="-15" dirty="0">
                <a:solidFill>
                  <a:srgbClr val="FFFF00"/>
                </a:solidFill>
                <a:latin typeface="Century Gothic"/>
                <a:cs typeface="Century Gothic"/>
              </a:rPr>
              <a:t>ARE</a:t>
            </a:r>
            <a:r>
              <a:rPr sz="1800" b="1" spc="5" dirty="0">
                <a:solidFill>
                  <a:srgbClr val="FFFF00"/>
                </a:solidFill>
                <a:latin typeface="Century Gothic"/>
                <a:cs typeface="Century Gothic"/>
              </a:rPr>
              <a:t> </a:t>
            </a:r>
            <a:r>
              <a:rPr sz="1800" b="1" spc="-15" dirty="0">
                <a:solidFill>
                  <a:srgbClr val="FFFF00"/>
                </a:solidFill>
                <a:latin typeface="Century Gothic"/>
                <a:cs typeface="Century Gothic"/>
              </a:rPr>
              <a:t>BEIN</a:t>
            </a:r>
            <a:r>
              <a:rPr sz="1800" b="1" spc="-20" dirty="0">
                <a:solidFill>
                  <a:srgbClr val="FFFF00"/>
                </a:solidFill>
                <a:latin typeface="Century Gothic"/>
                <a:cs typeface="Century Gothic"/>
              </a:rPr>
              <a:t>G</a:t>
            </a:r>
            <a:r>
              <a:rPr sz="1800" b="1" dirty="0">
                <a:solidFill>
                  <a:srgbClr val="FFFF00"/>
                </a:solidFill>
                <a:latin typeface="Century Gothic"/>
                <a:cs typeface="Century Gothic"/>
              </a:rPr>
              <a:t> OFFERED</a:t>
            </a:r>
            <a:r>
              <a:rPr sz="1800" b="1" spc="5" dirty="0">
                <a:solidFill>
                  <a:srgbClr val="FFFF00"/>
                </a:solidFill>
                <a:latin typeface="Century Gothic"/>
                <a:cs typeface="Century Gothic"/>
              </a:rPr>
              <a:t> </a:t>
            </a:r>
            <a:r>
              <a:rPr sz="1800" b="1" spc="-15" dirty="0">
                <a:solidFill>
                  <a:srgbClr val="FFFF00"/>
                </a:solidFill>
                <a:latin typeface="Century Gothic"/>
                <a:cs typeface="Century Gothic"/>
              </a:rPr>
              <a:t>AS</a:t>
            </a:r>
            <a:r>
              <a:rPr sz="1800" b="1" spc="-5" dirty="0">
                <a:solidFill>
                  <a:srgbClr val="FFFF00"/>
                </a:solidFill>
                <a:latin typeface="Century Gothic"/>
                <a:cs typeface="Century Gothic"/>
              </a:rPr>
              <a:t> </a:t>
            </a:r>
            <a:r>
              <a:rPr sz="1800" b="1" spc="-15" dirty="0">
                <a:solidFill>
                  <a:srgbClr val="FFFF00"/>
                </a:solidFill>
                <a:latin typeface="Century Gothic"/>
                <a:cs typeface="Century Gothic"/>
              </a:rPr>
              <a:t>NICOTINE</a:t>
            </a:r>
            <a:r>
              <a:rPr sz="1800" b="1" spc="-20" dirty="0">
                <a:solidFill>
                  <a:srgbClr val="FFFF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FF00"/>
                </a:solidFill>
                <a:latin typeface="Century Gothic"/>
                <a:cs typeface="Century Gothic"/>
              </a:rPr>
              <a:t>FREE</a:t>
            </a:r>
            <a:endParaRPr sz="1800" dirty="0">
              <a:latin typeface="Century Gothic"/>
              <a:cs typeface="Century Gothic"/>
            </a:endParaRPr>
          </a:p>
          <a:p>
            <a:pPr marL="12700" marR="4986020">
              <a:lnSpc>
                <a:spcPct val="100000"/>
              </a:lnSpc>
            </a:pPr>
            <a:r>
              <a:rPr sz="1800" b="1" spc="-5" dirty="0">
                <a:solidFill>
                  <a:srgbClr val="FF0000"/>
                </a:solidFill>
                <a:latin typeface="Century Gothic"/>
                <a:cs typeface="Century Gothic"/>
              </a:rPr>
              <a:t>&lt;1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9 </a:t>
            </a:r>
            <a:r>
              <a:rPr sz="1800" b="1" spc="-15" dirty="0">
                <a:solidFill>
                  <a:srgbClr val="FF0000"/>
                </a:solidFill>
                <a:latin typeface="Century Gothic"/>
                <a:cs typeface="Century Gothic"/>
              </a:rPr>
              <a:t>CIGARETTES</a:t>
            </a:r>
            <a:r>
              <a:rPr sz="1800" b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entury Gothic"/>
                <a:cs typeface="Century Gothic"/>
              </a:rPr>
              <a:t>57</a:t>
            </a:r>
            <a:endParaRPr lang="en-US" sz="1800" b="1" spc="-5" dirty="0">
              <a:solidFill>
                <a:srgbClr val="FF0000"/>
              </a:solidFill>
              <a:latin typeface="Century Gothic"/>
              <a:cs typeface="Century Gothic"/>
            </a:endParaRPr>
          </a:p>
          <a:p>
            <a:pPr marL="12700" marR="4986020">
              <a:lnSpc>
                <a:spcPct val="100000"/>
              </a:lnSpc>
            </a:pPr>
            <a:r>
              <a:rPr lang="en-US" dirty="0">
                <a:solidFill>
                  <a:srgbClr val="FFFFFF"/>
                </a:solidFill>
                <a:latin typeface="Century Gothic"/>
                <a:cs typeface="Century Gothic"/>
              </a:rPr>
              <a:t>SECOND-HAND SMOKE</a:t>
            </a:r>
            <a:endParaRPr lang="en-US" sz="1800" spc="-2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12700" marR="4986020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lang="en-US" spc="5" dirty="0">
                <a:solidFill>
                  <a:srgbClr val="FFFFFF"/>
                </a:solidFill>
                <a:latin typeface="Century Gothic"/>
                <a:cs typeface="Century Gothic"/>
              </a:rPr>
              <a:t>D-HAND SMOKE</a:t>
            </a:r>
            <a:endParaRPr lang="en-US" sz="1800" i="1" spc="-1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12700" marR="498602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b="1" spc="-15" dirty="0">
                <a:solidFill>
                  <a:srgbClr val="00AFEF"/>
                </a:solidFill>
                <a:latin typeface="Century Gothic"/>
                <a:cs typeface="Century Gothic"/>
              </a:rPr>
              <a:t>ADDICTION</a:t>
            </a:r>
            <a:r>
              <a:rPr sz="1800" b="1" spc="-10" dirty="0">
                <a:solidFill>
                  <a:srgbClr val="00AFEF"/>
                </a:solidFill>
                <a:latin typeface="Century Gothic"/>
                <a:cs typeface="Century Gothic"/>
              </a:rPr>
              <a:t> </a:t>
            </a:r>
            <a:r>
              <a:rPr sz="1800" b="1" spc="-15" dirty="0">
                <a:solidFill>
                  <a:srgbClr val="00AFEF"/>
                </a:solidFill>
                <a:latin typeface="Century Gothic"/>
                <a:cs typeface="Century Gothic"/>
              </a:rPr>
              <a:t>SIGNS</a:t>
            </a:r>
            <a:endParaRPr sz="1800" dirty="0">
              <a:latin typeface="Century Gothic"/>
              <a:cs typeface="Century Gothic"/>
            </a:endParaRPr>
          </a:p>
          <a:p>
            <a:pPr marL="469900" indent="-457200">
              <a:lnSpc>
                <a:spcPct val="100000"/>
              </a:lnSpc>
              <a:buClr>
                <a:srgbClr val="FFFFFF"/>
              </a:buClr>
              <a:buFont typeface="Century Gothic"/>
              <a:buAutoNum type="arabicPeriod"/>
              <a:tabLst>
                <a:tab pos="470534" algn="l"/>
              </a:tabLst>
            </a:pP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V</a:t>
            </a:r>
            <a:r>
              <a:rPr sz="1800" spc="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P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NG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CL</a:t>
            </a:r>
            <a:r>
              <a:rPr sz="1800" spc="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SS</a:t>
            </a:r>
            <a:endParaRPr sz="1800" dirty="0">
              <a:latin typeface="Century Gothic"/>
              <a:cs typeface="Century Gothic"/>
            </a:endParaRPr>
          </a:p>
          <a:p>
            <a:pPr marL="469900" indent="-457200">
              <a:lnSpc>
                <a:spcPct val="100000"/>
              </a:lnSpc>
              <a:buClr>
                <a:srgbClr val="FFFFFF"/>
              </a:buClr>
              <a:buFont typeface="Century Gothic"/>
              <a:buAutoNum type="arabicPeriod"/>
              <a:tabLst>
                <a:tab pos="470534" algn="l"/>
              </a:tabLst>
            </a:pP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KES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1800" spc="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NY</a:t>
            </a:r>
            <a:r>
              <a:rPr sz="1800" spc="-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B</a:t>
            </a:r>
            <a:r>
              <a:rPr sz="1800" spc="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RO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BR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800" spc="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KS</a:t>
            </a:r>
            <a:endParaRPr sz="1800" dirty="0">
              <a:latin typeface="Century Gothic"/>
              <a:cs typeface="Century Gothic"/>
            </a:endParaRPr>
          </a:p>
          <a:p>
            <a:pPr marL="469900" indent="-457200">
              <a:lnSpc>
                <a:spcPct val="100000"/>
              </a:lnSpc>
              <a:buClr>
                <a:srgbClr val="FFFFFF"/>
              </a:buClr>
              <a:buFont typeface="Century Gothic"/>
              <a:buAutoNum type="arabicPeriod"/>
              <a:tabLst>
                <a:tab pos="470534" algn="l"/>
              </a:tabLst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T 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HE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V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PE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LE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Y</a:t>
            </a:r>
            <a:endParaRPr sz="1800" dirty="0">
              <a:latin typeface="Century Gothic"/>
              <a:cs typeface="Century Gothic"/>
            </a:endParaRPr>
          </a:p>
          <a:p>
            <a:pPr marL="469900" indent="-457200">
              <a:lnSpc>
                <a:spcPct val="100000"/>
              </a:lnSpc>
              <a:buClr>
                <a:srgbClr val="FFFFFF"/>
              </a:buClr>
              <a:buFont typeface="Century Gothic"/>
              <a:buAutoNum type="arabicPeriod"/>
              <a:tabLst>
                <a:tab pos="470534" algn="l"/>
              </a:tabLst>
            </a:pP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W 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SOO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N 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ORN</a:t>
            </a:r>
            <a:r>
              <a:rPr sz="1800" spc="5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NG</a:t>
            </a:r>
            <a:endParaRPr sz="1800" dirty="0">
              <a:latin typeface="Century Gothic"/>
              <a:cs typeface="Century Gothic"/>
            </a:endParaRPr>
          </a:p>
          <a:p>
            <a:pPr marL="469900" indent="-457200">
              <a:lnSpc>
                <a:spcPct val="100000"/>
              </a:lnSpc>
              <a:buClr>
                <a:srgbClr val="FFFFFF"/>
              </a:buClr>
              <a:buFont typeface="Century Gothic"/>
              <a:buAutoNum type="arabicPeriod"/>
              <a:tabLst>
                <a:tab pos="470534" algn="l"/>
              </a:tabLst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DEN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800" spc="-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NS</a:t>
            </a:r>
            <a:r>
              <a:rPr sz="1800" spc="-70" dirty="0">
                <a:solidFill>
                  <a:srgbClr val="FFFFFF"/>
                </a:solidFill>
                <a:latin typeface="Century Gothic"/>
                <a:cs typeface="Century Gothic"/>
              </a:rPr>
              <a:t>W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ERS</a:t>
            </a:r>
            <a:endParaRPr sz="1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59401" y="458088"/>
            <a:ext cx="3963035" cy="768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78708" y="1388363"/>
            <a:ext cx="6428232" cy="42885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8566" y="867283"/>
            <a:ext cx="5677433" cy="46802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04051" y="1045083"/>
            <a:ext cx="5269357" cy="42484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9079"/>
            <a:ext cx="5239512" cy="65989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CE009F-BE63-4CCD-9104-C127B0C6BA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524000"/>
            <a:ext cx="4346222" cy="2438400"/>
          </a:xfrm>
          <a:prstGeom prst="rect">
            <a:avLst/>
          </a:prstGeom>
        </p:spPr>
      </p:pic>
      <p:pic>
        <p:nvPicPr>
          <p:cNvPr id="8" name="Picture 7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F751B39B-8E46-4B1B-B33D-DD86309ED5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81000"/>
            <a:ext cx="3813049" cy="4236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1441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375403"/>
            <a:ext cx="12191999" cy="24825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731" y="126492"/>
            <a:ext cx="2481072" cy="9189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11156" y="5876544"/>
            <a:ext cx="1393698" cy="3070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32745" y="5886081"/>
            <a:ext cx="1353438" cy="2672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497568" y="6303264"/>
            <a:ext cx="2419350" cy="30861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19157" y="6312801"/>
            <a:ext cx="2378487" cy="2676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5300" y="1802892"/>
            <a:ext cx="5440680" cy="285292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87995" y="1827276"/>
            <a:ext cx="3848100" cy="28803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277736" y="2962058"/>
            <a:ext cx="9582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98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%</a:t>
            </a:r>
            <a:r>
              <a:rPr sz="180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endParaRPr sz="1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16935" y="1955292"/>
            <a:ext cx="7213854" cy="10203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08680" y="1946655"/>
            <a:ext cx="7190613" cy="9952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26991" y="2962655"/>
            <a:ext cx="4775454" cy="8801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18370" y="2953130"/>
            <a:ext cx="4752145" cy="8582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9808" y="1988820"/>
            <a:ext cx="3781043" cy="28666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1772" y="1988820"/>
            <a:ext cx="3860291" cy="28666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29828" y="1988820"/>
            <a:ext cx="3284220" cy="28895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bject 49"/>
          <p:cNvSpPr txBox="1"/>
          <p:nvPr/>
        </p:nvSpPr>
        <p:spPr>
          <a:xfrm>
            <a:off x="624331" y="2119032"/>
            <a:ext cx="10392410" cy="1744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Forma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de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yde</a:t>
            </a:r>
            <a:endParaRPr sz="1800" dirty="0">
              <a:latin typeface="Century Gothic"/>
              <a:cs typeface="Century Gothic"/>
            </a:endParaRPr>
          </a:p>
          <a:p>
            <a:pPr marL="1095375">
              <a:lnSpc>
                <a:spcPct val="100000"/>
              </a:lnSpc>
              <a:spcBef>
                <a:spcPts val="1385"/>
              </a:spcBef>
            </a:pP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cr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800" spc="5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800" spc="5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A 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He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b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sz="1800" spc="15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de</a:t>
            </a:r>
            <a:endParaRPr sz="1800" dirty="0">
              <a:latin typeface="Century Gothic"/>
              <a:cs typeface="Century Gothic"/>
            </a:endParaRPr>
          </a:p>
          <a:p>
            <a:pPr marL="3084830">
              <a:lnSpc>
                <a:spcPct val="100000"/>
              </a:lnSpc>
              <a:spcBef>
                <a:spcPts val="1385"/>
              </a:spcBef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sz="1800" spc="25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et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y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l –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Kno</a:t>
            </a:r>
            <a:r>
              <a:rPr sz="1800" spc="-55" dirty="0">
                <a:solidFill>
                  <a:srgbClr val="FFFFFF"/>
                </a:solidFill>
                <a:latin typeface="Century Gothic"/>
                <a:cs typeface="Century Gothic"/>
              </a:rPr>
              <a:t>w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800" spc="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 Cau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Popc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rn Lu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endParaRPr sz="18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1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570801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Pro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p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y</a:t>
            </a:r>
            <a:r>
              <a:rPr sz="1800" spc="5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en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80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800" spc="10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y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col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sz="18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Food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entury Gothic"/>
                <a:cs typeface="Century Gothic"/>
              </a:rPr>
              <a:t>Grad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8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nt</a:t>
            </a:r>
            <a:r>
              <a:rPr sz="1800" spc="2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fr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ee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ze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42FF5A6-C3B6-4C4E-929A-B856B9F5DFA6}"/>
              </a:ext>
            </a:extLst>
          </p:cNvPr>
          <p:cNvSpPr txBox="1"/>
          <p:nvPr/>
        </p:nvSpPr>
        <p:spPr>
          <a:xfrm>
            <a:off x="3276600" y="1066800"/>
            <a:ext cx="7224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LIQUIDS USED TO CREATE VAPOR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86316" y="4022598"/>
            <a:ext cx="8881684" cy="6256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68044" y="1275155"/>
            <a:ext cx="9876790" cy="22390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u="heavy" spc="-5" dirty="0">
                <a:solidFill>
                  <a:srgbClr val="EF522B"/>
                </a:solidFill>
                <a:latin typeface="Century Gothic"/>
                <a:cs typeface="Century Gothic"/>
                <a:hlinkClick r:id="rId4"/>
              </a:rPr>
              <a:t>ww</a:t>
            </a:r>
            <a:r>
              <a:rPr sz="3600" u="heavy" spc="-15" dirty="0">
                <a:solidFill>
                  <a:srgbClr val="EF522B"/>
                </a:solidFill>
                <a:latin typeface="Century Gothic"/>
                <a:cs typeface="Century Gothic"/>
                <a:hlinkClick r:id="rId4"/>
              </a:rPr>
              <a:t>w</a:t>
            </a:r>
            <a:r>
              <a:rPr sz="3600" u="heavy" spc="-20" dirty="0">
                <a:solidFill>
                  <a:srgbClr val="EF522B"/>
                </a:solidFill>
                <a:latin typeface="Century Gothic"/>
                <a:cs typeface="Century Gothic"/>
                <a:hlinkClick r:id="rId4"/>
              </a:rPr>
              <a:t>.nebraskaelks.org</a:t>
            </a:r>
            <a:endParaRPr sz="36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Click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10" dirty="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3600" spc="-15" dirty="0">
                <a:solidFill>
                  <a:srgbClr val="FFFFFF"/>
                </a:solidFill>
                <a:latin typeface="Century Gothic"/>
                <a:cs typeface="Century Gothic"/>
              </a:rPr>
              <a:t>w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n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ar</a:t>
            </a:r>
            <a:r>
              <a:rPr sz="3600" spc="-10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ow</a:t>
            </a:r>
            <a:r>
              <a:rPr sz="360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36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right</a:t>
            </a:r>
            <a:r>
              <a:rPr sz="360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of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Dr</a:t>
            </a:r>
            <a:r>
              <a:rPr sz="3600" spc="-15" dirty="0">
                <a:solidFill>
                  <a:srgbClr val="FFFFFF"/>
                </a:solidFill>
                <a:latin typeface="Century Gothic"/>
                <a:cs typeface="Century Gothic"/>
              </a:rPr>
              <a:t>u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g Awarene</a:t>
            </a:r>
            <a:r>
              <a:rPr sz="3600" spc="-20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endParaRPr sz="36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n-US" sz="3600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-15" dirty="0">
                <a:solidFill>
                  <a:srgbClr val="FFFFFF"/>
                </a:solidFill>
                <a:latin typeface="Century Gothic"/>
                <a:cs typeface="Century Gothic"/>
              </a:rPr>
              <a:t>P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age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s </a:t>
            </a:r>
            <a:r>
              <a:rPr sz="3600" spc="-20" dirty="0">
                <a:solidFill>
                  <a:srgbClr val="FFFFFF"/>
                </a:solidFill>
                <a:latin typeface="Century Gothic"/>
                <a:cs typeface="Century Gothic"/>
              </a:rPr>
              <a:t>of</a:t>
            </a:r>
            <a:r>
              <a:rPr sz="36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1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3600" spc="-20" dirty="0">
                <a:solidFill>
                  <a:srgbClr val="FFFFFF"/>
                </a:solidFill>
                <a:latin typeface="Century Gothic"/>
                <a:cs typeface="Century Gothic"/>
              </a:rPr>
              <a:t>nfo</a:t>
            </a:r>
            <a:r>
              <a:rPr sz="3600" spc="-25" dirty="0">
                <a:solidFill>
                  <a:srgbClr val="FFFFFF"/>
                </a:solidFill>
                <a:latin typeface="Century Gothic"/>
                <a:cs typeface="Century Gothic"/>
              </a:rPr>
              <a:t>rmation</a:t>
            </a:r>
            <a:r>
              <a:rPr sz="3600" spc="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Century Gothic"/>
                <a:cs typeface="Century Gothic"/>
              </a:rPr>
              <a:t>About</a:t>
            </a:r>
            <a:r>
              <a:rPr sz="36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5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3600" spc="-20" dirty="0">
                <a:solidFill>
                  <a:srgbClr val="FFFFFF"/>
                </a:solidFill>
                <a:latin typeface="Century Gothic"/>
                <a:cs typeface="Century Gothic"/>
              </a:rPr>
              <a:t>ur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-20" dirty="0">
                <a:solidFill>
                  <a:srgbClr val="FFFFFF"/>
                </a:solidFill>
                <a:latin typeface="Century Gothic"/>
                <a:cs typeface="Century Gothic"/>
              </a:rPr>
              <a:t>Pr</a:t>
            </a:r>
            <a:r>
              <a:rPr sz="3600" spc="-40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3600" spc="-25" dirty="0">
                <a:solidFill>
                  <a:srgbClr val="FFFFFF"/>
                </a:solidFill>
                <a:latin typeface="Century Gothic"/>
                <a:cs typeface="Century Gothic"/>
              </a:rPr>
              <a:t>gram</a:t>
            </a:r>
            <a:endParaRPr sz="36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58C49033-675E-4656-85B9-0B7299707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990600"/>
            <a:ext cx="6600277" cy="377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6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140</Words>
  <Application>Microsoft Office PowerPoint</Application>
  <PresentationFormat>Widescreen</PresentationFormat>
  <Paragraphs>32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Century Gothic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Koller</dc:creator>
  <cp:lastModifiedBy>Bill Koller</cp:lastModifiedBy>
  <cp:revision>5</cp:revision>
  <dcterms:created xsi:type="dcterms:W3CDTF">2021-03-08T23:44:56Z</dcterms:created>
  <dcterms:modified xsi:type="dcterms:W3CDTF">2021-03-10T18:33:48Z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2021-02-22T00:00:00Z</vt:filetime>
  </property>
  <property fmtid="{D5CDD505-2E9C-101B-9397-08002B2CF9AE}" pid="3" name="LastSaved">
    <vt:filetime>2021-03-09T00:00:00Z</vt:filetime>
  </property>
</Properties>
</file>